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3"/>
  </p:notesMasterIdLst>
  <p:sldIdLst>
    <p:sldId id="371" r:id="rId2"/>
    <p:sldId id="348" r:id="rId3"/>
    <p:sldId id="334" r:id="rId4"/>
    <p:sldId id="352" r:id="rId5"/>
    <p:sldId id="337" r:id="rId6"/>
    <p:sldId id="372" r:id="rId7"/>
    <p:sldId id="344" r:id="rId8"/>
    <p:sldId id="347" r:id="rId9"/>
    <p:sldId id="346" r:id="rId10"/>
    <p:sldId id="373" r:id="rId11"/>
    <p:sldId id="374" r:id="rId12"/>
  </p:sldIdLst>
  <p:sldSz cx="9144000" cy="5143500" type="screen16x9"/>
  <p:notesSz cx="9926638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72" autoAdjust="0"/>
    <p:restoredTop sz="98757" autoAdjust="0"/>
  </p:normalViewPr>
  <p:slideViewPr>
    <p:cSldViewPr>
      <p:cViewPr varScale="1">
        <p:scale>
          <a:sx n="237" d="100"/>
          <a:sy n="237" d="100"/>
        </p:scale>
        <p:origin x="154" y="5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44EB1-4167-40EB-A536-EE930D3AF221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BEFE9D-5AC9-4891-B69C-DB40606C6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933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s 1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sosceles Triangle 10"/>
          <p:cNvSpPr/>
          <p:nvPr userDrawn="1"/>
        </p:nvSpPr>
        <p:spPr>
          <a:xfrm rot="5400000">
            <a:off x="-1142999" y="1809750"/>
            <a:ext cx="3124200" cy="838200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-762000" y="-37598"/>
            <a:ext cx="8153400" cy="5208608"/>
          </a:xfrm>
          <a:prstGeom prst="parallelogram">
            <a:avLst>
              <a:gd name="adj" fmla="val 54432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r>
              <a:rPr lang="en-US" dirty="0"/>
              <a:t>Insert Image In Here</a:t>
            </a: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-457200" y="-19050"/>
            <a:ext cx="4169484" cy="2254535"/>
          </a:xfrm>
          <a:prstGeom prst="parallelogram">
            <a:avLst>
              <a:gd name="adj" fmla="val 56254"/>
            </a:avLst>
          </a:prstGeom>
          <a:gradFill>
            <a:gsLst>
              <a:gs pos="59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100000" t="100000"/>
            </a:path>
          </a:gradFill>
        </p:spPr>
        <p:txBody>
          <a:bodyPr/>
          <a:lstStyle>
            <a:lvl1pPr marL="0" indent="0">
              <a:buNone/>
              <a:defRPr sz="1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3" hasCustomPrompt="1"/>
          </p:nvPr>
        </p:nvSpPr>
        <p:spPr>
          <a:xfrm flipH="1">
            <a:off x="-164827" y="1353656"/>
            <a:ext cx="992349" cy="881829"/>
          </a:xfrm>
          <a:prstGeom prst="triangle">
            <a:avLst/>
          </a:prstGeom>
          <a:gradFill>
            <a:gsLst>
              <a:gs pos="2000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path path="circle">
              <a:fillToRect l="100000" t="100000"/>
            </a:path>
          </a:gradFill>
        </p:spPr>
        <p:txBody>
          <a:bodyPr/>
          <a:lstStyle>
            <a:lvl1pPr marL="0" indent="0">
              <a:buNone/>
              <a:defRPr sz="100" baseline="0"/>
            </a:lvl1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5" hasCustomPrompt="1"/>
          </p:nvPr>
        </p:nvSpPr>
        <p:spPr>
          <a:xfrm flipH="1">
            <a:off x="4558090" y="4346776"/>
            <a:ext cx="893539" cy="824234"/>
          </a:xfrm>
          <a:prstGeom prst="triangle">
            <a:avLst/>
          </a:prstGeom>
          <a:gradFill>
            <a:gsLst>
              <a:gs pos="2000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path path="circle">
              <a:fillToRect l="100000" t="100000"/>
            </a:path>
          </a:gradFill>
        </p:spPr>
        <p:txBody>
          <a:bodyPr/>
          <a:lstStyle>
            <a:lvl1pPr marL="0" indent="0">
              <a:buNone/>
              <a:defRPr sz="100" baseline="0"/>
            </a:lvl1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31" name="Text Placeholder 6"/>
          <p:cNvSpPr>
            <a:spLocks noGrp="1"/>
          </p:cNvSpPr>
          <p:nvPr>
            <p:ph type="body" sz="quarter" idx="16" hasCustomPrompt="1"/>
          </p:nvPr>
        </p:nvSpPr>
        <p:spPr>
          <a:xfrm flipH="1" flipV="1">
            <a:off x="2433346" y="-19050"/>
            <a:ext cx="838200" cy="744848"/>
          </a:xfrm>
          <a:prstGeom prst="triangle">
            <a:avLst/>
          </a:prstGeom>
          <a:gradFill>
            <a:gsLst>
              <a:gs pos="2000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l="100000" t="100000"/>
            </a:path>
          </a:gradFill>
        </p:spPr>
        <p:txBody>
          <a:bodyPr/>
          <a:lstStyle>
            <a:lvl1pPr marL="0" indent="0">
              <a:buNone/>
              <a:defRPr sz="100" baseline="0"/>
            </a:lvl1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5802086" y="3289519"/>
            <a:ext cx="3200400" cy="533400"/>
          </a:xfrm>
          <a:prstGeom prst="rect">
            <a:avLst/>
          </a:prstGeom>
        </p:spPr>
        <p:txBody>
          <a:bodyPr anchor="b"/>
          <a:lstStyle>
            <a:lvl1pPr marL="0" indent="0" algn="r">
              <a:lnSpc>
                <a:spcPct val="50000"/>
              </a:lnSpc>
              <a:buNone/>
              <a:defRPr b="1">
                <a:solidFill>
                  <a:schemeClr val="bg1"/>
                </a:solidFill>
                <a:latin typeface="Exo" pitchFamily="50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35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5792147" y="3688721"/>
            <a:ext cx="3200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buNone/>
              <a:defRPr sz="16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6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5802086" y="3917321"/>
            <a:ext cx="3200400" cy="6791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buNone/>
              <a:defRPr sz="10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grpSp>
        <p:nvGrpSpPr>
          <p:cNvPr id="38" name="Group 37"/>
          <p:cNvGrpSpPr/>
          <p:nvPr userDrawn="1"/>
        </p:nvGrpSpPr>
        <p:grpSpPr>
          <a:xfrm>
            <a:off x="8354736" y="4557189"/>
            <a:ext cx="583814" cy="452961"/>
            <a:chOff x="8045073" y="2680881"/>
            <a:chExt cx="834022" cy="647088"/>
          </a:xfrm>
        </p:grpSpPr>
        <p:sp>
          <p:nvSpPr>
            <p:cNvPr id="39" name="Rounded Rectangle 38"/>
            <p:cNvSpPr/>
            <p:nvPr/>
          </p:nvSpPr>
          <p:spPr>
            <a:xfrm>
              <a:off x="8078029" y="2680881"/>
              <a:ext cx="762000" cy="64708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045073" y="2775023"/>
              <a:ext cx="834022" cy="52001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  <a:latin typeface="Exo" pitchFamily="50" charset="0"/>
                </a:rPr>
                <a:t>YOUR</a:t>
              </a:r>
              <a:br>
                <a:rPr lang="en-US" sz="1200" b="1" dirty="0">
                  <a:solidFill>
                    <a:schemeClr val="bg1">
                      <a:lumMod val="95000"/>
                    </a:schemeClr>
                  </a:solidFill>
                  <a:latin typeface="Exo" pitchFamily="50" charset="0"/>
                </a:rPr>
              </a:br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  <a:latin typeface="Exo" pitchFamily="50" charset="0"/>
                </a:rPr>
                <a:t>LOGO</a:t>
              </a:r>
            </a:p>
          </p:txBody>
        </p:sp>
      </p:grpSp>
      <p:cxnSp>
        <p:nvCxnSpPr>
          <p:cNvPr id="41" name="Straight Connector 40"/>
          <p:cNvCxnSpPr/>
          <p:nvPr userDrawn="1"/>
        </p:nvCxnSpPr>
        <p:spPr>
          <a:xfrm>
            <a:off x="8288596" y="4574045"/>
            <a:ext cx="0" cy="42990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 userDrawn="1"/>
        </p:nvSpPr>
        <p:spPr>
          <a:xfrm>
            <a:off x="6950180" y="4603518"/>
            <a:ext cx="1346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2"/>
                </a:solidFill>
                <a:latin typeface="Exo" pitchFamily="50" charset="0"/>
              </a:rPr>
              <a:t>YOUR COMPANY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6638175" y="4772587"/>
            <a:ext cx="16591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Exo" pitchFamily="50" charset="0"/>
              </a:rPr>
              <a:t>WWW.YOURCOMPANY.COM</a:t>
            </a:r>
          </a:p>
        </p:txBody>
      </p:sp>
      <p:sp>
        <p:nvSpPr>
          <p:cNvPr id="44" name="Text Placehold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-381000" y="133350"/>
            <a:ext cx="4005943" cy="1948543"/>
          </a:xfrm>
          <a:custGeom>
            <a:avLst/>
            <a:gdLst>
              <a:gd name="connsiteX0" fmla="*/ 0 w 2895600"/>
              <a:gd name="connsiteY0" fmla="*/ 0 h 1905000"/>
              <a:gd name="connsiteX1" fmla="*/ 2895600 w 2895600"/>
              <a:gd name="connsiteY1" fmla="*/ 0 h 1905000"/>
              <a:gd name="connsiteX2" fmla="*/ 2895600 w 2895600"/>
              <a:gd name="connsiteY2" fmla="*/ 1905000 h 1905000"/>
              <a:gd name="connsiteX3" fmla="*/ 0 w 2895600"/>
              <a:gd name="connsiteY3" fmla="*/ 1905000 h 1905000"/>
              <a:gd name="connsiteX4" fmla="*/ 0 w 2895600"/>
              <a:gd name="connsiteY4" fmla="*/ 0 h 1905000"/>
              <a:gd name="connsiteX0" fmla="*/ 0 w 2895600"/>
              <a:gd name="connsiteY0" fmla="*/ 0 h 1926772"/>
              <a:gd name="connsiteX1" fmla="*/ 2895600 w 2895600"/>
              <a:gd name="connsiteY1" fmla="*/ 0 h 1926772"/>
              <a:gd name="connsiteX2" fmla="*/ 2895600 w 2895600"/>
              <a:gd name="connsiteY2" fmla="*/ 1905000 h 1926772"/>
              <a:gd name="connsiteX3" fmla="*/ 1121229 w 2895600"/>
              <a:gd name="connsiteY3" fmla="*/ 1926772 h 1926772"/>
              <a:gd name="connsiteX4" fmla="*/ 0 w 2895600"/>
              <a:gd name="connsiteY4" fmla="*/ 0 h 1926772"/>
              <a:gd name="connsiteX0" fmla="*/ 0 w 4005943"/>
              <a:gd name="connsiteY0" fmla="*/ 0 h 1948543"/>
              <a:gd name="connsiteX1" fmla="*/ 2895600 w 4005943"/>
              <a:gd name="connsiteY1" fmla="*/ 0 h 1948543"/>
              <a:gd name="connsiteX2" fmla="*/ 4005943 w 4005943"/>
              <a:gd name="connsiteY2" fmla="*/ 1948543 h 1948543"/>
              <a:gd name="connsiteX3" fmla="*/ 1121229 w 4005943"/>
              <a:gd name="connsiteY3" fmla="*/ 1926772 h 1948543"/>
              <a:gd name="connsiteX4" fmla="*/ 0 w 4005943"/>
              <a:gd name="connsiteY4" fmla="*/ 0 h 1948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5943" h="1948543">
                <a:moveTo>
                  <a:pt x="0" y="0"/>
                </a:moveTo>
                <a:lnTo>
                  <a:pt x="2895600" y="0"/>
                </a:lnTo>
                <a:lnTo>
                  <a:pt x="4005943" y="1948543"/>
                </a:lnTo>
                <a:lnTo>
                  <a:pt x="1121229" y="1926772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270370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1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1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6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6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24" grpId="0" build="p" animBg="1">
        <p:tmplLst>
          <p:tmpl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1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1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 animBg="1">
        <p:tmplLst>
          <p:tmpl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 animBg="1">
        <p:tmplLst>
          <p:tmpl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 animBg="1">
        <p:tmplLst>
          <p:tmpl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/>
      <p:bldP spid="43" grpId="0"/>
      <p:bldP spid="44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6 Content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581150"/>
            <a:ext cx="3200400" cy="1219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1352550"/>
            <a:ext cx="3200400" cy="30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410200" y="1581150"/>
            <a:ext cx="3200400" cy="1219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410200" y="1352550"/>
            <a:ext cx="3200400" cy="30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3409950"/>
            <a:ext cx="3200400" cy="1219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3181350"/>
            <a:ext cx="3200400" cy="30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5410200" y="3409950"/>
            <a:ext cx="3200400" cy="1219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5410200" y="3181350"/>
            <a:ext cx="3200400" cy="30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533400" y="1504950"/>
            <a:ext cx="533400" cy="533400"/>
            <a:chOff x="533400" y="1504950"/>
            <a:chExt cx="533400" cy="533400"/>
          </a:xfrm>
        </p:grpSpPr>
        <p:sp>
          <p:nvSpPr>
            <p:cNvPr id="14" name="Oval 13"/>
            <p:cNvSpPr/>
            <p:nvPr userDrawn="1"/>
          </p:nvSpPr>
          <p:spPr>
            <a:xfrm>
              <a:off x="533400" y="1504950"/>
              <a:ext cx="533400" cy="5334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26" name="Group 25"/>
            <p:cNvGrpSpPr/>
            <p:nvPr userDrawn="1"/>
          </p:nvGrpSpPr>
          <p:grpSpPr>
            <a:xfrm>
              <a:off x="601209" y="1617924"/>
              <a:ext cx="408145" cy="307526"/>
              <a:chOff x="6135688" y="3384550"/>
              <a:chExt cx="914400" cy="688975"/>
            </a:xfrm>
            <a:solidFill>
              <a:schemeClr val="accent2"/>
            </a:solidFill>
          </p:grpSpPr>
          <p:sp>
            <p:nvSpPr>
              <p:cNvPr id="27" name="Freeform 138"/>
              <p:cNvSpPr>
                <a:spLocks/>
              </p:cNvSpPr>
              <p:nvPr/>
            </p:nvSpPr>
            <p:spPr bwMode="auto">
              <a:xfrm>
                <a:off x="6135688" y="3486150"/>
                <a:ext cx="314325" cy="190500"/>
              </a:xfrm>
              <a:custGeom>
                <a:avLst/>
                <a:gdLst>
                  <a:gd name="T0" fmla="*/ 198 w 198"/>
                  <a:gd name="T1" fmla="*/ 64 h 120"/>
                  <a:gd name="T2" fmla="*/ 198 w 198"/>
                  <a:gd name="T3" fmla="*/ 64 h 120"/>
                  <a:gd name="T4" fmla="*/ 174 w 198"/>
                  <a:gd name="T5" fmla="*/ 44 h 120"/>
                  <a:gd name="T6" fmla="*/ 152 w 198"/>
                  <a:gd name="T7" fmla="*/ 26 h 120"/>
                  <a:gd name="T8" fmla="*/ 152 w 198"/>
                  <a:gd name="T9" fmla="*/ 26 h 120"/>
                  <a:gd name="T10" fmla="*/ 134 w 198"/>
                  <a:gd name="T11" fmla="*/ 16 h 120"/>
                  <a:gd name="T12" fmla="*/ 114 w 198"/>
                  <a:gd name="T13" fmla="*/ 8 h 120"/>
                  <a:gd name="T14" fmla="*/ 92 w 198"/>
                  <a:gd name="T15" fmla="*/ 2 h 120"/>
                  <a:gd name="T16" fmla="*/ 70 w 198"/>
                  <a:gd name="T17" fmla="*/ 0 h 120"/>
                  <a:gd name="T18" fmla="*/ 70 w 198"/>
                  <a:gd name="T19" fmla="*/ 0 h 120"/>
                  <a:gd name="T20" fmla="*/ 0 w 198"/>
                  <a:gd name="T21" fmla="*/ 0 h 120"/>
                  <a:gd name="T22" fmla="*/ 0 w 198"/>
                  <a:gd name="T23" fmla="*/ 76 h 120"/>
                  <a:gd name="T24" fmla="*/ 0 w 198"/>
                  <a:gd name="T25" fmla="*/ 76 h 120"/>
                  <a:gd name="T26" fmla="*/ 70 w 198"/>
                  <a:gd name="T27" fmla="*/ 76 h 120"/>
                  <a:gd name="T28" fmla="*/ 70 w 198"/>
                  <a:gd name="T29" fmla="*/ 76 h 120"/>
                  <a:gd name="T30" fmla="*/ 80 w 198"/>
                  <a:gd name="T31" fmla="*/ 78 h 120"/>
                  <a:gd name="T32" fmla="*/ 94 w 198"/>
                  <a:gd name="T33" fmla="*/ 82 h 120"/>
                  <a:gd name="T34" fmla="*/ 110 w 198"/>
                  <a:gd name="T35" fmla="*/ 92 h 120"/>
                  <a:gd name="T36" fmla="*/ 126 w 198"/>
                  <a:gd name="T37" fmla="*/ 104 h 120"/>
                  <a:gd name="T38" fmla="*/ 126 w 198"/>
                  <a:gd name="T39" fmla="*/ 104 h 120"/>
                  <a:gd name="T40" fmla="*/ 144 w 198"/>
                  <a:gd name="T41" fmla="*/ 120 h 120"/>
                  <a:gd name="T42" fmla="*/ 144 w 198"/>
                  <a:gd name="T43" fmla="*/ 120 h 120"/>
                  <a:gd name="T44" fmla="*/ 168 w 198"/>
                  <a:gd name="T45" fmla="*/ 94 h 120"/>
                  <a:gd name="T46" fmla="*/ 168 w 198"/>
                  <a:gd name="T47" fmla="*/ 94 h 120"/>
                  <a:gd name="T48" fmla="*/ 198 w 198"/>
                  <a:gd name="T49" fmla="*/ 64 h 120"/>
                  <a:gd name="T50" fmla="*/ 198 w 198"/>
                  <a:gd name="T51" fmla="*/ 64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8" h="120">
                    <a:moveTo>
                      <a:pt x="198" y="64"/>
                    </a:moveTo>
                    <a:lnTo>
                      <a:pt x="198" y="64"/>
                    </a:lnTo>
                    <a:lnTo>
                      <a:pt x="174" y="44"/>
                    </a:lnTo>
                    <a:lnTo>
                      <a:pt x="152" y="26"/>
                    </a:lnTo>
                    <a:lnTo>
                      <a:pt x="152" y="26"/>
                    </a:lnTo>
                    <a:lnTo>
                      <a:pt x="134" y="16"/>
                    </a:lnTo>
                    <a:lnTo>
                      <a:pt x="114" y="8"/>
                    </a:lnTo>
                    <a:lnTo>
                      <a:pt x="92" y="2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70" y="76"/>
                    </a:lnTo>
                    <a:lnTo>
                      <a:pt x="70" y="76"/>
                    </a:lnTo>
                    <a:lnTo>
                      <a:pt x="80" y="78"/>
                    </a:lnTo>
                    <a:lnTo>
                      <a:pt x="94" y="82"/>
                    </a:lnTo>
                    <a:lnTo>
                      <a:pt x="110" y="92"/>
                    </a:lnTo>
                    <a:lnTo>
                      <a:pt x="126" y="104"/>
                    </a:lnTo>
                    <a:lnTo>
                      <a:pt x="126" y="104"/>
                    </a:lnTo>
                    <a:lnTo>
                      <a:pt x="144" y="120"/>
                    </a:lnTo>
                    <a:lnTo>
                      <a:pt x="144" y="120"/>
                    </a:lnTo>
                    <a:lnTo>
                      <a:pt x="168" y="94"/>
                    </a:lnTo>
                    <a:lnTo>
                      <a:pt x="168" y="94"/>
                    </a:lnTo>
                    <a:lnTo>
                      <a:pt x="198" y="64"/>
                    </a:lnTo>
                    <a:lnTo>
                      <a:pt x="198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139"/>
              <p:cNvSpPr>
                <a:spLocks/>
              </p:cNvSpPr>
              <p:nvPr/>
            </p:nvSpPr>
            <p:spPr bwMode="auto">
              <a:xfrm>
                <a:off x="6557963" y="3749675"/>
                <a:ext cx="492125" cy="323850"/>
              </a:xfrm>
              <a:custGeom>
                <a:avLst/>
                <a:gdLst>
                  <a:gd name="T0" fmla="*/ 0 w 310"/>
                  <a:gd name="T1" fmla="*/ 78 h 204"/>
                  <a:gd name="T2" fmla="*/ 0 w 310"/>
                  <a:gd name="T3" fmla="*/ 78 h 204"/>
                  <a:gd name="T4" fmla="*/ 22 w 310"/>
                  <a:gd name="T5" fmla="*/ 98 h 204"/>
                  <a:gd name="T6" fmla="*/ 46 w 310"/>
                  <a:gd name="T7" fmla="*/ 116 h 204"/>
                  <a:gd name="T8" fmla="*/ 46 w 310"/>
                  <a:gd name="T9" fmla="*/ 116 h 204"/>
                  <a:gd name="T10" fmla="*/ 64 w 310"/>
                  <a:gd name="T11" fmla="*/ 126 h 204"/>
                  <a:gd name="T12" fmla="*/ 84 w 310"/>
                  <a:gd name="T13" fmla="*/ 136 h 204"/>
                  <a:gd name="T14" fmla="*/ 106 w 310"/>
                  <a:gd name="T15" fmla="*/ 142 h 204"/>
                  <a:gd name="T16" fmla="*/ 128 w 310"/>
                  <a:gd name="T17" fmla="*/ 144 h 204"/>
                  <a:gd name="T18" fmla="*/ 128 w 310"/>
                  <a:gd name="T19" fmla="*/ 144 h 204"/>
                  <a:gd name="T20" fmla="*/ 188 w 310"/>
                  <a:gd name="T21" fmla="*/ 144 h 204"/>
                  <a:gd name="T22" fmla="*/ 188 w 310"/>
                  <a:gd name="T23" fmla="*/ 204 h 204"/>
                  <a:gd name="T24" fmla="*/ 310 w 310"/>
                  <a:gd name="T25" fmla="*/ 102 h 204"/>
                  <a:gd name="T26" fmla="*/ 188 w 310"/>
                  <a:gd name="T27" fmla="*/ 0 h 204"/>
                  <a:gd name="T28" fmla="*/ 188 w 310"/>
                  <a:gd name="T29" fmla="*/ 66 h 204"/>
                  <a:gd name="T30" fmla="*/ 188 w 310"/>
                  <a:gd name="T31" fmla="*/ 66 h 204"/>
                  <a:gd name="T32" fmla="*/ 128 w 310"/>
                  <a:gd name="T33" fmla="*/ 66 h 204"/>
                  <a:gd name="T34" fmla="*/ 128 w 310"/>
                  <a:gd name="T35" fmla="*/ 66 h 204"/>
                  <a:gd name="T36" fmla="*/ 118 w 310"/>
                  <a:gd name="T37" fmla="*/ 64 h 204"/>
                  <a:gd name="T38" fmla="*/ 104 w 310"/>
                  <a:gd name="T39" fmla="*/ 60 h 204"/>
                  <a:gd name="T40" fmla="*/ 88 w 310"/>
                  <a:gd name="T41" fmla="*/ 50 h 204"/>
                  <a:gd name="T42" fmla="*/ 70 w 310"/>
                  <a:gd name="T43" fmla="*/ 38 h 204"/>
                  <a:gd name="T44" fmla="*/ 70 w 310"/>
                  <a:gd name="T45" fmla="*/ 38 h 204"/>
                  <a:gd name="T46" fmla="*/ 52 w 310"/>
                  <a:gd name="T47" fmla="*/ 22 h 204"/>
                  <a:gd name="T48" fmla="*/ 52 w 310"/>
                  <a:gd name="T49" fmla="*/ 22 h 204"/>
                  <a:gd name="T50" fmla="*/ 32 w 310"/>
                  <a:gd name="T51" fmla="*/ 46 h 204"/>
                  <a:gd name="T52" fmla="*/ 32 w 310"/>
                  <a:gd name="T53" fmla="*/ 46 h 204"/>
                  <a:gd name="T54" fmla="*/ 0 w 310"/>
                  <a:gd name="T55" fmla="*/ 78 h 204"/>
                  <a:gd name="T56" fmla="*/ 0 w 310"/>
                  <a:gd name="T57" fmla="*/ 78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0" h="204">
                    <a:moveTo>
                      <a:pt x="0" y="78"/>
                    </a:moveTo>
                    <a:lnTo>
                      <a:pt x="0" y="78"/>
                    </a:lnTo>
                    <a:lnTo>
                      <a:pt x="22" y="98"/>
                    </a:lnTo>
                    <a:lnTo>
                      <a:pt x="46" y="116"/>
                    </a:lnTo>
                    <a:lnTo>
                      <a:pt x="46" y="116"/>
                    </a:lnTo>
                    <a:lnTo>
                      <a:pt x="64" y="126"/>
                    </a:lnTo>
                    <a:lnTo>
                      <a:pt x="84" y="136"/>
                    </a:lnTo>
                    <a:lnTo>
                      <a:pt x="106" y="142"/>
                    </a:lnTo>
                    <a:lnTo>
                      <a:pt x="128" y="144"/>
                    </a:lnTo>
                    <a:lnTo>
                      <a:pt x="128" y="144"/>
                    </a:lnTo>
                    <a:lnTo>
                      <a:pt x="188" y="144"/>
                    </a:lnTo>
                    <a:lnTo>
                      <a:pt x="188" y="204"/>
                    </a:lnTo>
                    <a:lnTo>
                      <a:pt x="310" y="102"/>
                    </a:lnTo>
                    <a:lnTo>
                      <a:pt x="188" y="0"/>
                    </a:lnTo>
                    <a:lnTo>
                      <a:pt x="188" y="66"/>
                    </a:lnTo>
                    <a:lnTo>
                      <a:pt x="188" y="66"/>
                    </a:lnTo>
                    <a:lnTo>
                      <a:pt x="128" y="66"/>
                    </a:lnTo>
                    <a:lnTo>
                      <a:pt x="128" y="66"/>
                    </a:lnTo>
                    <a:lnTo>
                      <a:pt x="118" y="64"/>
                    </a:lnTo>
                    <a:lnTo>
                      <a:pt x="104" y="60"/>
                    </a:lnTo>
                    <a:lnTo>
                      <a:pt x="88" y="50"/>
                    </a:lnTo>
                    <a:lnTo>
                      <a:pt x="70" y="38"/>
                    </a:lnTo>
                    <a:lnTo>
                      <a:pt x="70" y="38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0" y="78"/>
                    </a:lnTo>
                    <a:lnTo>
                      <a:pt x="0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140"/>
              <p:cNvSpPr>
                <a:spLocks/>
              </p:cNvSpPr>
              <p:nvPr/>
            </p:nvSpPr>
            <p:spPr bwMode="auto">
              <a:xfrm>
                <a:off x="6135688" y="3384550"/>
                <a:ext cx="914400" cy="593725"/>
              </a:xfrm>
              <a:custGeom>
                <a:avLst/>
                <a:gdLst>
                  <a:gd name="T0" fmla="*/ 394 w 576"/>
                  <a:gd name="T1" fmla="*/ 140 h 374"/>
                  <a:gd name="T2" fmla="*/ 394 w 576"/>
                  <a:gd name="T3" fmla="*/ 140 h 374"/>
                  <a:gd name="T4" fmla="*/ 394 w 576"/>
                  <a:gd name="T5" fmla="*/ 140 h 374"/>
                  <a:gd name="T6" fmla="*/ 394 w 576"/>
                  <a:gd name="T7" fmla="*/ 140 h 374"/>
                  <a:gd name="T8" fmla="*/ 454 w 576"/>
                  <a:gd name="T9" fmla="*/ 140 h 374"/>
                  <a:gd name="T10" fmla="*/ 454 w 576"/>
                  <a:gd name="T11" fmla="*/ 202 h 374"/>
                  <a:gd name="T12" fmla="*/ 576 w 576"/>
                  <a:gd name="T13" fmla="*/ 100 h 374"/>
                  <a:gd name="T14" fmla="*/ 454 w 576"/>
                  <a:gd name="T15" fmla="*/ 0 h 374"/>
                  <a:gd name="T16" fmla="*/ 454 w 576"/>
                  <a:gd name="T17" fmla="*/ 64 h 374"/>
                  <a:gd name="T18" fmla="*/ 454 w 576"/>
                  <a:gd name="T19" fmla="*/ 64 h 374"/>
                  <a:gd name="T20" fmla="*/ 394 w 576"/>
                  <a:gd name="T21" fmla="*/ 64 h 374"/>
                  <a:gd name="T22" fmla="*/ 394 w 576"/>
                  <a:gd name="T23" fmla="*/ 64 h 374"/>
                  <a:gd name="T24" fmla="*/ 378 w 576"/>
                  <a:gd name="T25" fmla="*/ 64 h 374"/>
                  <a:gd name="T26" fmla="*/ 364 w 576"/>
                  <a:gd name="T27" fmla="*/ 66 h 374"/>
                  <a:gd name="T28" fmla="*/ 350 w 576"/>
                  <a:gd name="T29" fmla="*/ 72 h 374"/>
                  <a:gd name="T30" fmla="*/ 336 w 576"/>
                  <a:gd name="T31" fmla="*/ 76 h 374"/>
                  <a:gd name="T32" fmla="*/ 312 w 576"/>
                  <a:gd name="T33" fmla="*/ 90 h 374"/>
                  <a:gd name="T34" fmla="*/ 288 w 576"/>
                  <a:gd name="T35" fmla="*/ 108 h 374"/>
                  <a:gd name="T36" fmla="*/ 288 w 576"/>
                  <a:gd name="T37" fmla="*/ 108 h 374"/>
                  <a:gd name="T38" fmla="*/ 256 w 576"/>
                  <a:gd name="T39" fmla="*/ 138 h 374"/>
                  <a:gd name="T40" fmla="*/ 224 w 576"/>
                  <a:gd name="T41" fmla="*/ 170 h 374"/>
                  <a:gd name="T42" fmla="*/ 164 w 576"/>
                  <a:gd name="T43" fmla="*/ 234 h 374"/>
                  <a:gd name="T44" fmla="*/ 164 w 576"/>
                  <a:gd name="T45" fmla="*/ 234 h 374"/>
                  <a:gd name="T46" fmla="*/ 136 w 576"/>
                  <a:gd name="T47" fmla="*/ 260 h 374"/>
                  <a:gd name="T48" fmla="*/ 110 w 576"/>
                  <a:gd name="T49" fmla="*/ 280 h 374"/>
                  <a:gd name="T50" fmla="*/ 110 w 576"/>
                  <a:gd name="T51" fmla="*/ 280 h 374"/>
                  <a:gd name="T52" fmla="*/ 98 w 576"/>
                  <a:gd name="T53" fmla="*/ 288 h 374"/>
                  <a:gd name="T54" fmla="*/ 86 w 576"/>
                  <a:gd name="T55" fmla="*/ 292 h 374"/>
                  <a:gd name="T56" fmla="*/ 78 w 576"/>
                  <a:gd name="T57" fmla="*/ 296 h 374"/>
                  <a:gd name="T58" fmla="*/ 68 w 576"/>
                  <a:gd name="T59" fmla="*/ 296 h 374"/>
                  <a:gd name="T60" fmla="*/ 68 w 576"/>
                  <a:gd name="T61" fmla="*/ 296 h 374"/>
                  <a:gd name="T62" fmla="*/ 68 w 576"/>
                  <a:gd name="T63" fmla="*/ 296 h 374"/>
                  <a:gd name="T64" fmla="*/ 68 w 576"/>
                  <a:gd name="T65" fmla="*/ 296 h 374"/>
                  <a:gd name="T66" fmla="*/ 0 w 576"/>
                  <a:gd name="T67" fmla="*/ 296 h 374"/>
                  <a:gd name="T68" fmla="*/ 0 w 576"/>
                  <a:gd name="T69" fmla="*/ 374 h 374"/>
                  <a:gd name="T70" fmla="*/ 0 w 576"/>
                  <a:gd name="T71" fmla="*/ 374 h 374"/>
                  <a:gd name="T72" fmla="*/ 68 w 576"/>
                  <a:gd name="T73" fmla="*/ 374 h 374"/>
                  <a:gd name="T74" fmla="*/ 68 w 576"/>
                  <a:gd name="T75" fmla="*/ 374 h 374"/>
                  <a:gd name="T76" fmla="*/ 84 w 576"/>
                  <a:gd name="T77" fmla="*/ 372 h 374"/>
                  <a:gd name="T78" fmla="*/ 98 w 576"/>
                  <a:gd name="T79" fmla="*/ 370 h 374"/>
                  <a:gd name="T80" fmla="*/ 112 w 576"/>
                  <a:gd name="T81" fmla="*/ 366 h 374"/>
                  <a:gd name="T82" fmla="*/ 126 w 576"/>
                  <a:gd name="T83" fmla="*/ 360 h 374"/>
                  <a:gd name="T84" fmla="*/ 152 w 576"/>
                  <a:gd name="T85" fmla="*/ 346 h 374"/>
                  <a:gd name="T86" fmla="*/ 174 w 576"/>
                  <a:gd name="T87" fmla="*/ 328 h 374"/>
                  <a:gd name="T88" fmla="*/ 174 w 576"/>
                  <a:gd name="T89" fmla="*/ 328 h 374"/>
                  <a:gd name="T90" fmla="*/ 208 w 576"/>
                  <a:gd name="T91" fmla="*/ 298 h 374"/>
                  <a:gd name="T92" fmla="*/ 240 w 576"/>
                  <a:gd name="T93" fmla="*/ 266 h 374"/>
                  <a:gd name="T94" fmla="*/ 300 w 576"/>
                  <a:gd name="T95" fmla="*/ 202 h 374"/>
                  <a:gd name="T96" fmla="*/ 300 w 576"/>
                  <a:gd name="T97" fmla="*/ 202 h 374"/>
                  <a:gd name="T98" fmla="*/ 328 w 576"/>
                  <a:gd name="T99" fmla="*/ 176 h 374"/>
                  <a:gd name="T100" fmla="*/ 354 w 576"/>
                  <a:gd name="T101" fmla="*/ 156 h 374"/>
                  <a:gd name="T102" fmla="*/ 354 w 576"/>
                  <a:gd name="T103" fmla="*/ 156 h 374"/>
                  <a:gd name="T104" fmla="*/ 366 w 576"/>
                  <a:gd name="T105" fmla="*/ 148 h 374"/>
                  <a:gd name="T106" fmla="*/ 376 w 576"/>
                  <a:gd name="T107" fmla="*/ 144 h 374"/>
                  <a:gd name="T108" fmla="*/ 386 w 576"/>
                  <a:gd name="T109" fmla="*/ 142 h 374"/>
                  <a:gd name="T110" fmla="*/ 394 w 576"/>
                  <a:gd name="T111" fmla="*/ 140 h 374"/>
                  <a:gd name="T112" fmla="*/ 394 w 576"/>
                  <a:gd name="T113" fmla="*/ 14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76" h="374">
                    <a:moveTo>
                      <a:pt x="394" y="140"/>
                    </a:moveTo>
                    <a:lnTo>
                      <a:pt x="394" y="140"/>
                    </a:lnTo>
                    <a:lnTo>
                      <a:pt x="394" y="140"/>
                    </a:lnTo>
                    <a:lnTo>
                      <a:pt x="394" y="140"/>
                    </a:lnTo>
                    <a:lnTo>
                      <a:pt x="454" y="140"/>
                    </a:lnTo>
                    <a:lnTo>
                      <a:pt x="454" y="202"/>
                    </a:lnTo>
                    <a:lnTo>
                      <a:pt x="576" y="100"/>
                    </a:lnTo>
                    <a:lnTo>
                      <a:pt x="454" y="0"/>
                    </a:lnTo>
                    <a:lnTo>
                      <a:pt x="454" y="64"/>
                    </a:lnTo>
                    <a:lnTo>
                      <a:pt x="454" y="64"/>
                    </a:lnTo>
                    <a:lnTo>
                      <a:pt x="394" y="64"/>
                    </a:lnTo>
                    <a:lnTo>
                      <a:pt x="394" y="64"/>
                    </a:lnTo>
                    <a:lnTo>
                      <a:pt x="378" y="64"/>
                    </a:lnTo>
                    <a:lnTo>
                      <a:pt x="364" y="66"/>
                    </a:lnTo>
                    <a:lnTo>
                      <a:pt x="350" y="72"/>
                    </a:lnTo>
                    <a:lnTo>
                      <a:pt x="336" y="76"/>
                    </a:lnTo>
                    <a:lnTo>
                      <a:pt x="312" y="90"/>
                    </a:lnTo>
                    <a:lnTo>
                      <a:pt x="288" y="108"/>
                    </a:lnTo>
                    <a:lnTo>
                      <a:pt x="288" y="108"/>
                    </a:lnTo>
                    <a:lnTo>
                      <a:pt x="256" y="138"/>
                    </a:lnTo>
                    <a:lnTo>
                      <a:pt x="224" y="170"/>
                    </a:lnTo>
                    <a:lnTo>
                      <a:pt x="164" y="234"/>
                    </a:lnTo>
                    <a:lnTo>
                      <a:pt x="164" y="234"/>
                    </a:lnTo>
                    <a:lnTo>
                      <a:pt x="136" y="260"/>
                    </a:lnTo>
                    <a:lnTo>
                      <a:pt x="110" y="280"/>
                    </a:lnTo>
                    <a:lnTo>
                      <a:pt x="110" y="280"/>
                    </a:lnTo>
                    <a:lnTo>
                      <a:pt x="98" y="288"/>
                    </a:lnTo>
                    <a:lnTo>
                      <a:pt x="86" y="292"/>
                    </a:lnTo>
                    <a:lnTo>
                      <a:pt x="78" y="296"/>
                    </a:lnTo>
                    <a:lnTo>
                      <a:pt x="68" y="296"/>
                    </a:lnTo>
                    <a:lnTo>
                      <a:pt x="68" y="296"/>
                    </a:lnTo>
                    <a:lnTo>
                      <a:pt x="68" y="296"/>
                    </a:lnTo>
                    <a:lnTo>
                      <a:pt x="68" y="296"/>
                    </a:lnTo>
                    <a:lnTo>
                      <a:pt x="0" y="296"/>
                    </a:lnTo>
                    <a:lnTo>
                      <a:pt x="0" y="374"/>
                    </a:lnTo>
                    <a:lnTo>
                      <a:pt x="0" y="374"/>
                    </a:lnTo>
                    <a:lnTo>
                      <a:pt x="68" y="374"/>
                    </a:lnTo>
                    <a:lnTo>
                      <a:pt x="68" y="374"/>
                    </a:lnTo>
                    <a:lnTo>
                      <a:pt x="84" y="372"/>
                    </a:lnTo>
                    <a:lnTo>
                      <a:pt x="98" y="370"/>
                    </a:lnTo>
                    <a:lnTo>
                      <a:pt x="112" y="366"/>
                    </a:lnTo>
                    <a:lnTo>
                      <a:pt x="126" y="360"/>
                    </a:lnTo>
                    <a:lnTo>
                      <a:pt x="152" y="346"/>
                    </a:lnTo>
                    <a:lnTo>
                      <a:pt x="174" y="328"/>
                    </a:lnTo>
                    <a:lnTo>
                      <a:pt x="174" y="328"/>
                    </a:lnTo>
                    <a:lnTo>
                      <a:pt x="208" y="298"/>
                    </a:lnTo>
                    <a:lnTo>
                      <a:pt x="240" y="266"/>
                    </a:lnTo>
                    <a:lnTo>
                      <a:pt x="300" y="202"/>
                    </a:lnTo>
                    <a:lnTo>
                      <a:pt x="300" y="202"/>
                    </a:lnTo>
                    <a:lnTo>
                      <a:pt x="328" y="176"/>
                    </a:lnTo>
                    <a:lnTo>
                      <a:pt x="354" y="156"/>
                    </a:lnTo>
                    <a:lnTo>
                      <a:pt x="354" y="156"/>
                    </a:lnTo>
                    <a:lnTo>
                      <a:pt x="366" y="148"/>
                    </a:lnTo>
                    <a:lnTo>
                      <a:pt x="376" y="144"/>
                    </a:lnTo>
                    <a:lnTo>
                      <a:pt x="386" y="142"/>
                    </a:lnTo>
                    <a:lnTo>
                      <a:pt x="394" y="140"/>
                    </a:lnTo>
                    <a:lnTo>
                      <a:pt x="394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" name="Group 2"/>
          <p:cNvGrpSpPr/>
          <p:nvPr userDrawn="1"/>
        </p:nvGrpSpPr>
        <p:grpSpPr>
          <a:xfrm>
            <a:off x="4810125" y="1504950"/>
            <a:ext cx="533400" cy="533400"/>
            <a:chOff x="4810125" y="1504950"/>
            <a:chExt cx="533400" cy="533400"/>
          </a:xfrm>
        </p:grpSpPr>
        <p:sp>
          <p:nvSpPr>
            <p:cNvPr id="35" name="Oval 34"/>
            <p:cNvSpPr/>
            <p:nvPr userDrawn="1"/>
          </p:nvSpPr>
          <p:spPr>
            <a:xfrm>
              <a:off x="4810125" y="1504950"/>
              <a:ext cx="533400" cy="5334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Freeform 204"/>
            <p:cNvSpPr>
              <a:spLocks/>
            </p:cNvSpPr>
            <p:nvPr userDrawn="1"/>
          </p:nvSpPr>
          <p:spPr bwMode="auto">
            <a:xfrm>
              <a:off x="4898617" y="1617923"/>
              <a:ext cx="381615" cy="265011"/>
            </a:xfrm>
            <a:custGeom>
              <a:avLst/>
              <a:gdLst>
                <a:gd name="T0" fmla="*/ 506 w 576"/>
                <a:gd name="T1" fmla="*/ 182 h 400"/>
                <a:gd name="T2" fmla="*/ 506 w 576"/>
                <a:gd name="T3" fmla="*/ 172 h 400"/>
                <a:gd name="T4" fmla="*/ 502 w 576"/>
                <a:gd name="T5" fmla="*/ 138 h 400"/>
                <a:gd name="T6" fmla="*/ 492 w 576"/>
                <a:gd name="T7" fmla="*/ 104 h 400"/>
                <a:gd name="T8" fmla="*/ 476 w 576"/>
                <a:gd name="T9" fmla="*/ 76 h 400"/>
                <a:gd name="T10" fmla="*/ 456 w 576"/>
                <a:gd name="T11" fmla="*/ 50 h 400"/>
                <a:gd name="T12" fmla="*/ 430 w 576"/>
                <a:gd name="T13" fmla="*/ 30 h 400"/>
                <a:gd name="T14" fmla="*/ 402 w 576"/>
                <a:gd name="T15" fmla="*/ 14 h 400"/>
                <a:gd name="T16" fmla="*/ 370 w 576"/>
                <a:gd name="T17" fmla="*/ 4 h 400"/>
                <a:gd name="T18" fmla="*/ 334 w 576"/>
                <a:gd name="T19" fmla="*/ 0 h 400"/>
                <a:gd name="T20" fmla="*/ 310 w 576"/>
                <a:gd name="T21" fmla="*/ 2 h 400"/>
                <a:gd name="T22" fmla="*/ 262 w 576"/>
                <a:gd name="T23" fmla="*/ 16 h 400"/>
                <a:gd name="T24" fmla="*/ 222 w 576"/>
                <a:gd name="T25" fmla="*/ 42 h 400"/>
                <a:gd name="T26" fmla="*/ 192 w 576"/>
                <a:gd name="T27" fmla="*/ 78 h 400"/>
                <a:gd name="T28" fmla="*/ 180 w 576"/>
                <a:gd name="T29" fmla="*/ 98 h 400"/>
                <a:gd name="T30" fmla="*/ 158 w 576"/>
                <a:gd name="T31" fmla="*/ 86 h 400"/>
                <a:gd name="T32" fmla="*/ 132 w 576"/>
                <a:gd name="T33" fmla="*/ 82 h 400"/>
                <a:gd name="T34" fmla="*/ 116 w 576"/>
                <a:gd name="T35" fmla="*/ 82 h 400"/>
                <a:gd name="T36" fmla="*/ 88 w 576"/>
                <a:gd name="T37" fmla="*/ 94 h 400"/>
                <a:gd name="T38" fmla="*/ 66 w 576"/>
                <a:gd name="T39" fmla="*/ 116 h 400"/>
                <a:gd name="T40" fmla="*/ 54 w 576"/>
                <a:gd name="T41" fmla="*/ 144 h 400"/>
                <a:gd name="T42" fmla="*/ 52 w 576"/>
                <a:gd name="T43" fmla="*/ 160 h 400"/>
                <a:gd name="T44" fmla="*/ 56 w 576"/>
                <a:gd name="T45" fmla="*/ 184 h 400"/>
                <a:gd name="T46" fmla="*/ 44 w 576"/>
                <a:gd name="T47" fmla="*/ 192 h 400"/>
                <a:gd name="T48" fmla="*/ 24 w 576"/>
                <a:gd name="T49" fmla="*/ 214 h 400"/>
                <a:gd name="T50" fmla="*/ 8 w 576"/>
                <a:gd name="T51" fmla="*/ 238 h 400"/>
                <a:gd name="T52" fmla="*/ 0 w 576"/>
                <a:gd name="T53" fmla="*/ 268 h 400"/>
                <a:gd name="T54" fmla="*/ 0 w 576"/>
                <a:gd name="T55" fmla="*/ 284 h 400"/>
                <a:gd name="T56" fmla="*/ 8 w 576"/>
                <a:gd name="T57" fmla="*/ 328 h 400"/>
                <a:gd name="T58" fmla="*/ 32 w 576"/>
                <a:gd name="T59" fmla="*/ 366 h 400"/>
                <a:gd name="T60" fmla="*/ 68 w 576"/>
                <a:gd name="T61" fmla="*/ 390 h 400"/>
                <a:gd name="T62" fmla="*/ 114 w 576"/>
                <a:gd name="T63" fmla="*/ 400 h 400"/>
                <a:gd name="T64" fmla="*/ 114 w 576"/>
                <a:gd name="T65" fmla="*/ 400 h 400"/>
                <a:gd name="T66" fmla="*/ 116 w 576"/>
                <a:gd name="T67" fmla="*/ 400 h 400"/>
                <a:gd name="T68" fmla="*/ 116 w 576"/>
                <a:gd name="T69" fmla="*/ 400 h 400"/>
                <a:gd name="T70" fmla="*/ 252 w 576"/>
                <a:gd name="T71" fmla="*/ 288 h 400"/>
                <a:gd name="T72" fmla="*/ 232 w 576"/>
                <a:gd name="T73" fmla="*/ 288 h 400"/>
                <a:gd name="T74" fmla="*/ 180 w 576"/>
                <a:gd name="T75" fmla="*/ 288 h 400"/>
                <a:gd name="T76" fmla="*/ 168 w 576"/>
                <a:gd name="T77" fmla="*/ 284 h 400"/>
                <a:gd name="T78" fmla="*/ 172 w 576"/>
                <a:gd name="T79" fmla="*/ 272 h 400"/>
                <a:gd name="T80" fmla="*/ 272 w 576"/>
                <a:gd name="T81" fmla="*/ 152 h 400"/>
                <a:gd name="T82" fmla="*/ 286 w 576"/>
                <a:gd name="T83" fmla="*/ 146 h 400"/>
                <a:gd name="T84" fmla="*/ 298 w 576"/>
                <a:gd name="T85" fmla="*/ 152 h 400"/>
                <a:gd name="T86" fmla="*/ 400 w 576"/>
                <a:gd name="T87" fmla="*/ 272 h 400"/>
                <a:gd name="T88" fmla="*/ 402 w 576"/>
                <a:gd name="T89" fmla="*/ 284 h 400"/>
                <a:gd name="T90" fmla="*/ 392 w 576"/>
                <a:gd name="T91" fmla="*/ 288 h 400"/>
                <a:gd name="T92" fmla="*/ 340 w 576"/>
                <a:gd name="T93" fmla="*/ 288 h 400"/>
                <a:gd name="T94" fmla="*/ 318 w 576"/>
                <a:gd name="T95" fmla="*/ 400 h 400"/>
                <a:gd name="T96" fmla="*/ 456 w 576"/>
                <a:gd name="T97" fmla="*/ 400 h 400"/>
                <a:gd name="T98" fmla="*/ 462 w 576"/>
                <a:gd name="T99" fmla="*/ 400 h 400"/>
                <a:gd name="T100" fmla="*/ 506 w 576"/>
                <a:gd name="T101" fmla="*/ 392 h 400"/>
                <a:gd name="T102" fmla="*/ 542 w 576"/>
                <a:gd name="T103" fmla="*/ 366 h 400"/>
                <a:gd name="T104" fmla="*/ 566 w 576"/>
                <a:gd name="T105" fmla="*/ 330 h 400"/>
                <a:gd name="T106" fmla="*/ 576 w 576"/>
                <a:gd name="T107" fmla="*/ 286 h 400"/>
                <a:gd name="T108" fmla="*/ 574 w 576"/>
                <a:gd name="T109" fmla="*/ 270 h 400"/>
                <a:gd name="T110" fmla="*/ 564 w 576"/>
                <a:gd name="T111" fmla="*/ 238 h 400"/>
                <a:gd name="T112" fmla="*/ 546 w 576"/>
                <a:gd name="T113" fmla="*/ 210 h 400"/>
                <a:gd name="T114" fmla="*/ 520 w 576"/>
                <a:gd name="T115" fmla="*/ 190 h 400"/>
                <a:gd name="T116" fmla="*/ 506 w 576"/>
                <a:gd name="T117" fmla="*/ 18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76" h="400">
                  <a:moveTo>
                    <a:pt x="506" y="182"/>
                  </a:moveTo>
                  <a:lnTo>
                    <a:pt x="506" y="182"/>
                  </a:lnTo>
                  <a:lnTo>
                    <a:pt x="506" y="172"/>
                  </a:lnTo>
                  <a:lnTo>
                    <a:pt x="506" y="172"/>
                  </a:lnTo>
                  <a:lnTo>
                    <a:pt x="506" y="154"/>
                  </a:lnTo>
                  <a:lnTo>
                    <a:pt x="502" y="138"/>
                  </a:lnTo>
                  <a:lnTo>
                    <a:pt x="498" y="120"/>
                  </a:lnTo>
                  <a:lnTo>
                    <a:pt x="492" y="104"/>
                  </a:lnTo>
                  <a:lnTo>
                    <a:pt x="486" y="90"/>
                  </a:lnTo>
                  <a:lnTo>
                    <a:pt x="476" y="76"/>
                  </a:lnTo>
                  <a:lnTo>
                    <a:pt x="466" y="62"/>
                  </a:lnTo>
                  <a:lnTo>
                    <a:pt x="456" y="50"/>
                  </a:lnTo>
                  <a:lnTo>
                    <a:pt x="444" y="40"/>
                  </a:lnTo>
                  <a:lnTo>
                    <a:pt x="430" y="30"/>
                  </a:lnTo>
                  <a:lnTo>
                    <a:pt x="416" y="20"/>
                  </a:lnTo>
                  <a:lnTo>
                    <a:pt x="402" y="14"/>
                  </a:lnTo>
                  <a:lnTo>
                    <a:pt x="386" y="8"/>
                  </a:lnTo>
                  <a:lnTo>
                    <a:pt x="370" y="4"/>
                  </a:lnTo>
                  <a:lnTo>
                    <a:pt x="352" y="2"/>
                  </a:lnTo>
                  <a:lnTo>
                    <a:pt x="334" y="0"/>
                  </a:lnTo>
                  <a:lnTo>
                    <a:pt x="334" y="0"/>
                  </a:lnTo>
                  <a:lnTo>
                    <a:pt x="310" y="2"/>
                  </a:lnTo>
                  <a:lnTo>
                    <a:pt x="286" y="8"/>
                  </a:lnTo>
                  <a:lnTo>
                    <a:pt x="262" y="16"/>
                  </a:lnTo>
                  <a:lnTo>
                    <a:pt x="242" y="28"/>
                  </a:lnTo>
                  <a:lnTo>
                    <a:pt x="222" y="42"/>
                  </a:lnTo>
                  <a:lnTo>
                    <a:pt x="206" y="58"/>
                  </a:lnTo>
                  <a:lnTo>
                    <a:pt x="192" y="78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70" y="90"/>
                  </a:lnTo>
                  <a:lnTo>
                    <a:pt x="158" y="86"/>
                  </a:lnTo>
                  <a:lnTo>
                    <a:pt x="144" y="82"/>
                  </a:lnTo>
                  <a:lnTo>
                    <a:pt x="132" y="82"/>
                  </a:lnTo>
                  <a:lnTo>
                    <a:pt x="132" y="82"/>
                  </a:lnTo>
                  <a:lnTo>
                    <a:pt x="116" y="82"/>
                  </a:lnTo>
                  <a:lnTo>
                    <a:pt x="100" y="88"/>
                  </a:lnTo>
                  <a:lnTo>
                    <a:pt x="88" y="94"/>
                  </a:lnTo>
                  <a:lnTo>
                    <a:pt x="76" y="104"/>
                  </a:lnTo>
                  <a:lnTo>
                    <a:pt x="66" y="116"/>
                  </a:lnTo>
                  <a:lnTo>
                    <a:pt x="58" y="130"/>
                  </a:lnTo>
                  <a:lnTo>
                    <a:pt x="54" y="144"/>
                  </a:lnTo>
                  <a:lnTo>
                    <a:pt x="52" y="160"/>
                  </a:lnTo>
                  <a:lnTo>
                    <a:pt x="52" y="160"/>
                  </a:lnTo>
                  <a:lnTo>
                    <a:pt x="54" y="172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44" y="192"/>
                  </a:lnTo>
                  <a:lnTo>
                    <a:pt x="32" y="202"/>
                  </a:lnTo>
                  <a:lnTo>
                    <a:pt x="24" y="214"/>
                  </a:lnTo>
                  <a:lnTo>
                    <a:pt x="14" y="226"/>
                  </a:lnTo>
                  <a:lnTo>
                    <a:pt x="8" y="238"/>
                  </a:lnTo>
                  <a:lnTo>
                    <a:pt x="4" y="254"/>
                  </a:lnTo>
                  <a:lnTo>
                    <a:pt x="0" y="268"/>
                  </a:lnTo>
                  <a:lnTo>
                    <a:pt x="0" y="284"/>
                  </a:lnTo>
                  <a:lnTo>
                    <a:pt x="0" y="284"/>
                  </a:lnTo>
                  <a:lnTo>
                    <a:pt x="2" y="306"/>
                  </a:lnTo>
                  <a:lnTo>
                    <a:pt x="8" y="328"/>
                  </a:lnTo>
                  <a:lnTo>
                    <a:pt x="18" y="348"/>
                  </a:lnTo>
                  <a:lnTo>
                    <a:pt x="32" y="366"/>
                  </a:lnTo>
                  <a:lnTo>
                    <a:pt x="50" y="380"/>
                  </a:lnTo>
                  <a:lnTo>
                    <a:pt x="68" y="390"/>
                  </a:lnTo>
                  <a:lnTo>
                    <a:pt x="90" y="398"/>
                  </a:lnTo>
                  <a:lnTo>
                    <a:pt x="114" y="400"/>
                  </a:lnTo>
                  <a:lnTo>
                    <a:pt x="114" y="400"/>
                  </a:lnTo>
                  <a:lnTo>
                    <a:pt x="114" y="400"/>
                  </a:lnTo>
                  <a:lnTo>
                    <a:pt x="114" y="400"/>
                  </a:lnTo>
                  <a:lnTo>
                    <a:pt x="116" y="400"/>
                  </a:lnTo>
                  <a:lnTo>
                    <a:pt x="116" y="400"/>
                  </a:lnTo>
                  <a:lnTo>
                    <a:pt x="116" y="400"/>
                  </a:lnTo>
                  <a:lnTo>
                    <a:pt x="252" y="400"/>
                  </a:lnTo>
                  <a:lnTo>
                    <a:pt x="252" y="288"/>
                  </a:lnTo>
                  <a:lnTo>
                    <a:pt x="252" y="288"/>
                  </a:lnTo>
                  <a:lnTo>
                    <a:pt x="232" y="288"/>
                  </a:lnTo>
                  <a:lnTo>
                    <a:pt x="180" y="288"/>
                  </a:lnTo>
                  <a:lnTo>
                    <a:pt x="180" y="288"/>
                  </a:lnTo>
                  <a:lnTo>
                    <a:pt x="172" y="286"/>
                  </a:lnTo>
                  <a:lnTo>
                    <a:pt x="168" y="284"/>
                  </a:lnTo>
                  <a:lnTo>
                    <a:pt x="168" y="278"/>
                  </a:lnTo>
                  <a:lnTo>
                    <a:pt x="172" y="272"/>
                  </a:lnTo>
                  <a:lnTo>
                    <a:pt x="272" y="152"/>
                  </a:lnTo>
                  <a:lnTo>
                    <a:pt x="272" y="152"/>
                  </a:lnTo>
                  <a:lnTo>
                    <a:pt x="278" y="148"/>
                  </a:lnTo>
                  <a:lnTo>
                    <a:pt x="286" y="146"/>
                  </a:lnTo>
                  <a:lnTo>
                    <a:pt x="292" y="148"/>
                  </a:lnTo>
                  <a:lnTo>
                    <a:pt x="298" y="152"/>
                  </a:lnTo>
                  <a:lnTo>
                    <a:pt x="400" y="272"/>
                  </a:lnTo>
                  <a:lnTo>
                    <a:pt x="400" y="272"/>
                  </a:lnTo>
                  <a:lnTo>
                    <a:pt x="402" y="278"/>
                  </a:lnTo>
                  <a:lnTo>
                    <a:pt x="402" y="284"/>
                  </a:lnTo>
                  <a:lnTo>
                    <a:pt x="398" y="286"/>
                  </a:lnTo>
                  <a:lnTo>
                    <a:pt x="392" y="288"/>
                  </a:lnTo>
                  <a:lnTo>
                    <a:pt x="340" y="288"/>
                  </a:lnTo>
                  <a:lnTo>
                    <a:pt x="340" y="288"/>
                  </a:lnTo>
                  <a:lnTo>
                    <a:pt x="318" y="288"/>
                  </a:lnTo>
                  <a:lnTo>
                    <a:pt x="318" y="400"/>
                  </a:lnTo>
                  <a:lnTo>
                    <a:pt x="456" y="400"/>
                  </a:lnTo>
                  <a:lnTo>
                    <a:pt x="456" y="400"/>
                  </a:lnTo>
                  <a:lnTo>
                    <a:pt x="462" y="400"/>
                  </a:lnTo>
                  <a:lnTo>
                    <a:pt x="462" y="400"/>
                  </a:lnTo>
                  <a:lnTo>
                    <a:pt x="484" y="398"/>
                  </a:lnTo>
                  <a:lnTo>
                    <a:pt x="506" y="392"/>
                  </a:lnTo>
                  <a:lnTo>
                    <a:pt x="526" y="380"/>
                  </a:lnTo>
                  <a:lnTo>
                    <a:pt x="542" y="366"/>
                  </a:lnTo>
                  <a:lnTo>
                    <a:pt x="556" y="350"/>
                  </a:lnTo>
                  <a:lnTo>
                    <a:pt x="566" y="330"/>
                  </a:lnTo>
                  <a:lnTo>
                    <a:pt x="572" y="310"/>
                  </a:lnTo>
                  <a:lnTo>
                    <a:pt x="576" y="286"/>
                  </a:lnTo>
                  <a:lnTo>
                    <a:pt x="576" y="286"/>
                  </a:lnTo>
                  <a:lnTo>
                    <a:pt x="574" y="270"/>
                  </a:lnTo>
                  <a:lnTo>
                    <a:pt x="570" y="252"/>
                  </a:lnTo>
                  <a:lnTo>
                    <a:pt x="564" y="238"/>
                  </a:lnTo>
                  <a:lnTo>
                    <a:pt x="556" y="222"/>
                  </a:lnTo>
                  <a:lnTo>
                    <a:pt x="546" y="210"/>
                  </a:lnTo>
                  <a:lnTo>
                    <a:pt x="534" y="198"/>
                  </a:lnTo>
                  <a:lnTo>
                    <a:pt x="520" y="190"/>
                  </a:lnTo>
                  <a:lnTo>
                    <a:pt x="506" y="182"/>
                  </a:lnTo>
                  <a:lnTo>
                    <a:pt x="506" y="18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/>
          <p:cNvGrpSpPr/>
          <p:nvPr userDrawn="1"/>
        </p:nvGrpSpPr>
        <p:grpSpPr>
          <a:xfrm>
            <a:off x="533400" y="3324225"/>
            <a:ext cx="533400" cy="533400"/>
            <a:chOff x="533400" y="3324225"/>
            <a:chExt cx="533400" cy="533400"/>
          </a:xfrm>
        </p:grpSpPr>
        <p:sp>
          <p:nvSpPr>
            <p:cNvPr id="34" name="Oval 33"/>
            <p:cNvSpPr/>
            <p:nvPr userDrawn="1"/>
          </p:nvSpPr>
          <p:spPr>
            <a:xfrm>
              <a:off x="533400" y="3324225"/>
              <a:ext cx="533400" cy="5334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31" name="Group 30"/>
            <p:cNvGrpSpPr/>
            <p:nvPr userDrawn="1"/>
          </p:nvGrpSpPr>
          <p:grpSpPr>
            <a:xfrm>
              <a:off x="591752" y="3429975"/>
              <a:ext cx="424134" cy="341778"/>
              <a:chOff x="3932238" y="2057400"/>
              <a:chExt cx="817562" cy="658813"/>
            </a:xfrm>
            <a:solidFill>
              <a:schemeClr val="accent2"/>
            </a:solidFill>
          </p:grpSpPr>
          <p:sp>
            <p:nvSpPr>
              <p:cNvPr id="32" name="Freeform 328"/>
              <p:cNvSpPr>
                <a:spLocks/>
              </p:cNvSpPr>
              <p:nvPr/>
            </p:nvSpPr>
            <p:spPr bwMode="auto">
              <a:xfrm>
                <a:off x="4048125" y="2482850"/>
                <a:ext cx="273050" cy="233363"/>
              </a:xfrm>
              <a:custGeom>
                <a:avLst/>
                <a:gdLst>
                  <a:gd name="T0" fmla="*/ 156 w 172"/>
                  <a:gd name="T1" fmla="*/ 31 h 147"/>
                  <a:gd name="T2" fmla="*/ 147 w 172"/>
                  <a:gd name="T3" fmla="*/ 50 h 147"/>
                  <a:gd name="T4" fmla="*/ 127 w 172"/>
                  <a:gd name="T5" fmla="*/ 45 h 147"/>
                  <a:gd name="T6" fmla="*/ 0 w 172"/>
                  <a:gd name="T7" fmla="*/ 9 h 147"/>
                  <a:gd name="T8" fmla="*/ 0 w 172"/>
                  <a:gd name="T9" fmla="*/ 99 h 147"/>
                  <a:gd name="T10" fmla="*/ 172 w 172"/>
                  <a:gd name="T11" fmla="*/ 147 h 147"/>
                  <a:gd name="T12" fmla="*/ 172 w 172"/>
                  <a:gd name="T13" fmla="*/ 0 h 147"/>
                  <a:gd name="T14" fmla="*/ 156 w 172"/>
                  <a:gd name="T15" fmla="*/ 3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2" h="147">
                    <a:moveTo>
                      <a:pt x="156" y="31"/>
                    </a:moveTo>
                    <a:lnTo>
                      <a:pt x="147" y="50"/>
                    </a:lnTo>
                    <a:lnTo>
                      <a:pt x="127" y="45"/>
                    </a:lnTo>
                    <a:lnTo>
                      <a:pt x="0" y="9"/>
                    </a:lnTo>
                    <a:lnTo>
                      <a:pt x="0" y="99"/>
                    </a:lnTo>
                    <a:lnTo>
                      <a:pt x="172" y="147"/>
                    </a:lnTo>
                    <a:lnTo>
                      <a:pt x="172" y="0"/>
                    </a:lnTo>
                    <a:lnTo>
                      <a:pt x="156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29"/>
              <p:cNvSpPr>
                <a:spLocks/>
              </p:cNvSpPr>
              <p:nvPr/>
            </p:nvSpPr>
            <p:spPr bwMode="auto">
              <a:xfrm>
                <a:off x="4360863" y="2482850"/>
                <a:ext cx="274637" cy="233363"/>
              </a:xfrm>
              <a:custGeom>
                <a:avLst/>
                <a:gdLst>
                  <a:gd name="T0" fmla="*/ 25 w 173"/>
                  <a:gd name="T1" fmla="*/ 50 h 147"/>
                  <a:gd name="T2" fmla="*/ 16 w 173"/>
                  <a:gd name="T3" fmla="*/ 31 h 147"/>
                  <a:gd name="T4" fmla="*/ 0 w 173"/>
                  <a:gd name="T5" fmla="*/ 0 h 147"/>
                  <a:gd name="T6" fmla="*/ 0 w 173"/>
                  <a:gd name="T7" fmla="*/ 147 h 147"/>
                  <a:gd name="T8" fmla="*/ 173 w 173"/>
                  <a:gd name="T9" fmla="*/ 99 h 147"/>
                  <a:gd name="T10" fmla="*/ 173 w 173"/>
                  <a:gd name="T11" fmla="*/ 9 h 147"/>
                  <a:gd name="T12" fmla="*/ 47 w 173"/>
                  <a:gd name="T13" fmla="*/ 45 h 147"/>
                  <a:gd name="T14" fmla="*/ 25 w 173"/>
                  <a:gd name="T15" fmla="*/ 5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147">
                    <a:moveTo>
                      <a:pt x="25" y="50"/>
                    </a:moveTo>
                    <a:lnTo>
                      <a:pt x="16" y="31"/>
                    </a:lnTo>
                    <a:lnTo>
                      <a:pt x="0" y="0"/>
                    </a:lnTo>
                    <a:lnTo>
                      <a:pt x="0" y="147"/>
                    </a:lnTo>
                    <a:lnTo>
                      <a:pt x="173" y="99"/>
                    </a:lnTo>
                    <a:lnTo>
                      <a:pt x="173" y="9"/>
                    </a:lnTo>
                    <a:lnTo>
                      <a:pt x="47" y="45"/>
                    </a:lnTo>
                    <a:lnTo>
                      <a:pt x="25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30"/>
              <p:cNvSpPr>
                <a:spLocks/>
              </p:cNvSpPr>
              <p:nvPr/>
            </p:nvSpPr>
            <p:spPr bwMode="auto">
              <a:xfrm>
                <a:off x="4341813" y="2270125"/>
                <a:ext cx="376237" cy="244475"/>
              </a:xfrm>
              <a:custGeom>
                <a:avLst/>
                <a:gdLst>
                  <a:gd name="T0" fmla="*/ 51 w 237"/>
                  <a:gd name="T1" fmla="*/ 154 h 154"/>
                  <a:gd name="T2" fmla="*/ 237 w 237"/>
                  <a:gd name="T3" fmla="*/ 102 h 154"/>
                  <a:gd name="T4" fmla="*/ 185 w 237"/>
                  <a:gd name="T5" fmla="*/ 0 h 154"/>
                  <a:gd name="T6" fmla="*/ 0 w 237"/>
                  <a:gd name="T7" fmla="*/ 50 h 154"/>
                  <a:gd name="T8" fmla="*/ 51 w 237"/>
                  <a:gd name="T9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154">
                    <a:moveTo>
                      <a:pt x="51" y="154"/>
                    </a:moveTo>
                    <a:lnTo>
                      <a:pt x="237" y="102"/>
                    </a:lnTo>
                    <a:lnTo>
                      <a:pt x="185" y="0"/>
                    </a:lnTo>
                    <a:lnTo>
                      <a:pt x="0" y="50"/>
                    </a:lnTo>
                    <a:lnTo>
                      <a:pt x="51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331"/>
              <p:cNvSpPr>
                <a:spLocks/>
              </p:cNvSpPr>
              <p:nvPr/>
            </p:nvSpPr>
            <p:spPr bwMode="auto">
              <a:xfrm>
                <a:off x="3965575" y="2270125"/>
                <a:ext cx="376237" cy="244475"/>
              </a:xfrm>
              <a:custGeom>
                <a:avLst/>
                <a:gdLst>
                  <a:gd name="T0" fmla="*/ 185 w 237"/>
                  <a:gd name="T1" fmla="*/ 154 h 154"/>
                  <a:gd name="T2" fmla="*/ 237 w 237"/>
                  <a:gd name="T3" fmla="*/ 50 h 154"/>
                  <a:gd name="T4" fmla="*/ 51 w 237"/>
                  <a:gd name="T5" fmla="*/ 0 h 154"/>
                  <a:gd name="T6" fmla="*/ 0 w 237"/>
                  <a:gd name="T7" fmla="*/ 102 h 154"/>
                  <a:gd name="T8" fmla="*/ 185 w 237"/>
                  <a:gd name="T9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154">
                    <a:moveTo>
                      <a:pt x="185" y="154"/>
                    </a:moveTo>
                    <a:lnTo>
                      <a:pt x="237" y="50"/>
                    </a:lnTo>
                    <a:lnTo>
                      <a:pt x="51" y="0"/>
                    </a:lnTo>
                    <a:lnTo>
                      <a:pt x="0" y="102"/>
                    </a:lnTo>
                    <a:lnTo>
                      <a:pt x="185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332"/>
              <p:cNvSpPr>
                <a:spLocks/>
              </p:cNvSpPr>
              <p:nvPr/>
            </p:nvSpPr>
            <p:spPr bwMode="auto">
              <a:xfrm>
                <a:off x="4341813" y="2057400"/>
                <a:ext cx="407987" cy="212725"/>
              </a:xfrm>
              <a:custGeom>
                <a:avLst/>
                <a:gdLst>
                  <a:gd name="T0" fmla="*/ 203 w 257"/>
                  <a:gd name="T1" fmla="*/ 113 h 134"/>
                  <a:gd name="T2" fmla="*/ 257 w 257"/>
                  <a:gd name="T3" fmla="*/ 52 h 134"/>
                  <a:gd name="T4" fmla="*/ 71 w 257"/>
                  <a:gd name="T5" fmla="*/ 0 h 134"/>
                  <a:gd name="T6" fmla="*/ 0 w 257"/>
                  <a:gd name="T7" fmla="*/ 82 h 134"/>
                  <a:gd name="T8" fmla="*/ 137 w 257"/>
                  <a:gd name="T9" fmla="*/ 120 h 134"/>
                  <a:gd name="T10" fmla="*/ 185 w 257"/>
                  <a:gd name="T11" fmla="*/ 134 h 134"/>
                  <a:gd name="T12" fmla="*/ 203 w 257"/>
                  <a:gd name="T13" fmla="*/ 11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34">
                    <a:moveTo>
                      <a:pt x="203" y="113"/>
                    </a:moveTo>
                    <a:lnTo>
                      <a:pt x="257" y="52"/>
                    </a:lnTo>
                    <a:lnTo>
                      <a:pt x="71" y="0"/>
                    </a:lnTo>
                    <a:lnTo>
                      <a:pt x="0" y="82"/>
                    </a:lnTo>
                    <a:lnTo>
                      <a:pt x="137" y="120"/>
                    </a:lnTo>
                    <a:lnTo>
                      <a:pt x="185" y="134"/>
                    </a:lnTo>
                    <a:lnTo>
                      <a:pt x="20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333"/>
              <p:cNvSpPr>
                <a:spLocks/>
              </p:cNvSpPr>
              <p:nvPr/>
            </p:nvSpPr>
            <p:spPr bwMode="auto">
              <a:xfrm>
                <a:off x="3932238" y="2057400"/>
                <a:ext cx="409575" cy="212725"/>
              </a:xfrm>
              <a:custGeom>
                <a:avLst/>
                <a:gdLst>
                  <a:gd name="T0" fmla="*/ 120 w 258"/>
                  <a:gd name="T1" fmla="*/ 120 h 134"/>
                  <a:gd name="T2" fmla="*/ 258 w 258"/>
                  <a:gd name="T3" fmla="*/ 82 h 134"/>
                  <a:gd name="T4" fmla="*/ 186 w 258"/>
                  <a:gd name="T5" fmla="*/ 0 h 134"/>
                  <a:gd name="T6" fmla="*/ 0 w 258"/>
                  <a:gd name="T7" fmla="*/ 52 h 134"/>
                  <a:gd name="T8" fmla="*/ 54 w 258"/>
                  <a:gd name="T9" fmla="*/ 113 h 134"/>
                  <a:gd name="T10" fmla="*/ 72 w 258"/>
                  <a:gd name="T11" fmla="*/ 134 h 134"/>
                  <a:gd name="T12" fmla="*/ 120 w 258"/>
                  <a:gd name="T13" fmla="*/ 12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134">
                    <a:moveTo>
                      <a:pt x="120" y="120"/>
                    </a:moveTo>
                    <a:lnTo>
                      <a:pt x="258" y="82"/>
                    </a:lnTo>
                    <a:lnTo>
                      <a:pt x="186" y="0"/>
                    </a:lnTo>
                    <a:lnTo>
                      <a:pt x="0" y="52"/>
                    </a:lnTo>
                    <a:lnTo>
                      <a:pt x="54" y="113"/>
                    </a:lnTo>
                    <a:lnTo>
                      <a:pt x="72" y="134"/>
                    </a:lnTo>
                    <a:lnTo>
                      <a:pt x="120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" name="Group 1"/>
          <p:cNvGrpSpPr/>
          <p:nvPr userDrawn="1"/>
        </p:nvGrpSpPr>
        <p:grpSpPr>
          <a:xfrm>
            <a:off x="4810125" y="3324225"/>
            <a:ext cx="533400" cy="533400"/>
            <a:chOff x="4810125" y="3324225"/>
            <a:chExt cx="533400" cy="533400"/>
          </a:xfrm>
        </p:grpSpPr>
        <p:sp>
          <p:nvSpPr>
            <p:cNvPr id="36" name="Oval 35"/>
            <p:cNvSpPr/>
            <p:nvPr userDrawn="1"/>
          </p:nvSpPr>
          <p:spPr>
            <a:xfrm>
              <a:off x="4810125" y="3324225"/>
              <a:ext cx="533400" cy="5334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Freeform 264"/>
            <p:cNvSpPr>
              <a:spLocks/>
            </p:cNvSpPr>
            <p:nvPr userDrawn="1"/>
          </p:nvSpPr>
          <p:spPr bwMode="auto">
            <a:xfrm>
              <a:off x="4888678" y="3380698"/>
              <a:ext cx="381615" cy="398509"/>
            </a:xfrm>
            <a:custGeom>
              <a:avLst/>
              <a:gdLst>
                <a:gd name="T0" fmla="*/ 144 w 384"/>
                <a:gd name="T1" fmla="*/ 189 h 401"/>
                <a:gd name="T2" fmla="*/ 173 w 384"/>
                <a:gd name="T3" fmla="*/ 313 h 401"/>
                <a:gd name="T4" fmla="*/ 173 w 384"/>
                <a:gd name="T5" fmla="*/ 314 h 401"/>
                <a:gd name="T6" fmla="*/ 173 w 384"/>
                <a:gd name="T7" fmla="*/ 334 h 401"/>
                <a:gd name="T8" fmla="*/ 166 w 384"/>
                <a:gd name="T9" fmla="*/ 352 h 401"/>
                <a:gd name="T10" fmla="*/ 163 w 384"/>
                <a:gd name="T11" fmla="*/ 358 h 401"/>
                <a:gd name="T12" fmla="*/ 156 w 384"/>
                <a:gd name="T13" fmla="*/ 362 h 401"/>
                <a:gd name="T14" fmla="*/ 144 w 384"/>
                <a:gd name="T15" fmla="*/ 365 h 401"/>
                <a:gd name="T16" fmla="*/ 137 w 384"/>
                <a:gd name="T17" fmla="*/ 363 h 401"/>
                <a:gd name="T18" fmla="*/ 126 w 384"/>
                <a:gd name="T19" fmla="*/ 360 h 401"/>
                <a:gd name="T20" fmla="*/ 121 w 384"/>
                <a:gd name="T21" fmla="*/ 356 h 401"/>
                <a:gd name="T22" fmla="*/ 116 w 384"/>
                <a:gd name="T23" fmla="*/ 342 h 401"/>
                <a:gd name="T24" fmla="*/ 115 w 384"/>
                <a:gd name="T25" fmla="*/ 331 h 401"/>
                <a:gd name="T26" fmla="*/ 115 w 384"/>
                <a:gd name="T27" fmla="*/ 324 h 401"/>
                <a:gd name="T28" fmla="*/ 106 w 384"/>
                <a:gd name="T29" fmla="*/ 313 h 401"/>
                <a:gd name="T30" fmla="*/ 99 w 384"/>
                <a:gd name="T31" fmla="*/ 310 h 401"/>
                <a:gd name="T32" fmla="*/ 85 w 384"/>
                <a:gd name="T33" fmla="*/ 314 h 401"/>
                <a:gd name="T34" fmla="*/ 78 w 384"/>
                <a:gd name="T35" fmla="*/ 327 h 401"/>
                <a:gd name="T36" fmla="*/ 78 w 384"/>
                <a:gd name="T37" fmla="*/ 334 h 401"/>
                <a:gd name="T38" fmla="*/ 81 w 384"/>
                <a:gd name="T39" fmla="*/ 356 h 401"/>
                <a:gd name="T40" fmla="*/ 88 w 384"/>
                <a:gd name="T41" fmla="*/ 373 h 401"/>
                <a:gd name="T42" fmla="*/ 94 w 384"/>
                <a:gd name="T43" fmla="*/ 381 h 401"/>
                <a:gd name="T44" fmla="*/ 112 w 384"/>
                <a:gd name="T45" fmla="*/ 395 h 401"/>
                <a:gd name="T46" fmla="*/ 127 w 384"/>
                <a:gd name="T47" fmla="*/ 400 h 401"/>
                <a:gd name="T48" fmla="*/ 144 w 384"/>
                <a:gd name="T49" fmla="*/ 401 h 401"/>
                <a:gd name="T50" fmla="*/ 158 w 384"/>
                <a:gd name="T51" fmla="*/ 400 h 401"/>
                <a:gd name="T52" fmla="*/ 182 w 384"/>
                <a:gd name="T53" fmla="*/ 391 h 401"/>
                <a:gd name="T54" fmla="*/ 190 w 384"/>
                <a:gd name="T55" fmla="*/ 383 h 401"/>
                <a:gd name="T56" fmla="*/ 202 w 384"/>
                <a:gd name="T57" fmla="*/ 362 h 401"/>
                <a:gd name="T58" fmla="*/ 209 w 384"/>
                <a:gd name="T59" fmla="*/ 341 h 401"/>
                <a:gd name="T60" fmla="*/ 211 w 384"/>
                <a:gd name="T61" fmla="*/ 313 h 401"/>
                <a:gd name="T62" fmla="*/ 240 w 384"/>
                <a:gd name="T63" fmla="*/ 189 h 401"/>
                <a:gd name="T64" fmla="*/ 337 w 384"/>
                <a:gd name="T65" fmla="*/ 189 h 401"/>
                <a:gd name="T66" fmla="*/ 381 w 384"/>
                <a:gd name="T67" fmla="*/ 233 h 401"/>
                <a:gd name="T68" fmla="*/ 384 w 384"/>
                <a:gd name="T69" fmla="*/ 198 h 401"/>
                <a:gd name="T70" fmla="*/ 384 w 384"/>
                <a:gd name="T71" fmla="*/ 189 h 401"/>
                <a:gd name="T72" fmla="*/ 380 w 384"/>
                <a:gd name="T73" fmla="*/ 166 h 401"/>
                <a:gd name="T74" fmla="*/ 370 w 384"/>
                <a:gd name="T75" fmla="*/ 141 h 401"/>
                <a:gd name="T76" fmla="*/ 355 w 384"/>
                <a:gd name="T77" fmla="*/ 115 h 401"/>
                <a:gd name="T78" fmla="*/ 334 w 384"/>
                <a:gd name="T79" fmla="*/ 88 h 401"/>
                <a:gd name="T80" fmla="*/ 306 w 384"/>
                <a:gd name="T81" fmla="*/ 66 h 401"/>
                <a:gd name="T82" fmla="*/ 272 w 384"/>
                <a:gd name="T83" fmla="*/ 48 h 401"/>
                <a:gd name="T84" fmla="*/ 230 w 384"/>
                <a:gd name="T85" fmla="*/ 36 h 401"/>
                <a:gd name="T86" fmla="*/ 205 w 384"/>
                <a:gd name="T87" fmla="*/ 14 h 401"/>
                <a:gd name="T88" fmla="*/ 205 w 384"/>
                <a:gd name="T89" fmla="*/ 8 h 401"/>
                <a:gd name="T90" fmla="*/ 198 w 384"/>
                <a:gd name="T91" fmla="*/ 1 h 401"/>
                <a:gd name="T92" fmla="*/ 193 w 384"/>
                <a:gd name="T93" fmla="*/ 0 h 401"/>
                <a:gd name="T94" fmla="*/ 183 w 384"/>
                <a:gd name="T95" fmla="*/ 4 h 401"/>
                <a:gd name="T96" fmla="*/ 179 w 384"/>
                <a:gd name="T97" fmla="*/ 14 h 401"/>
                <a:gd name="T98" fmla="*/ 179 w 384"/>
                <a:gd name="T99" fmla="*/ 34 h 401"/>
                <a:gd name="T100" fmla="*/ 133 w 384"/>
                <a:gd name="T101" fmla="*/ 41 h 401"/>
                <a:gd name="T102" fmla="*/ 95 w 384"/>
                <a:gd name="T103" fmla="*/ 56 h 401"/>
                <a:gd name="T104" fmla="*/ 64 w 384"/>
                <a:gd name="T105" fmla="*/ 77 h 401"/>
                <a:gd name="T106" fmla="*/ 40 w 384"/>
                <a:gd name="T107" fmla="*/ 101 h 401"/>
                <a:gd name="T108" fmla="*/ 22 w 384"/>
                <a:gd name="T109" fmla="*/ 127 h 401"/>
                <a:gd name="T110" fmla="*/ 10 w 384"/>
                <a:gd name="T111" fmla="*/ 154 h 401"/>
                <a:gd name="T112" fmla="*/ 3 w 384"/>
                <a:gd name="T113" fmla="*/ 177 h 401"/>
                <a:gd name="T114" fmla="*/ 0 w 384"/>
                <a:gd name="T115" fmla="*/ 198 h 401"/>
                <a:gd name="T116" fmla="*/ 1 w 384"/>
                <a:gd name="T117" fmla="*/ 217 h 401"/>
                <a:gd name="T118" fmla="*/ 49 w 384"/>
                <a:gd name="T119" fmla="*/ 189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4" h="401">
                  <a:moveTo>
                    <a:pt x="96" y="236"/>
                  </a:moveTo>
                  <a:lnTo>
                    <a:pt x="144" y="189"/>
                  </a:lnTo>
                  <a:lnTo>
                    <a:pt x="173" y="218"/>
                  </a:lnTo>
                  <a:lnTo>
                    <a:pt x="173" y="313"/>
                  </a:lnTo>
                  <a:lnTo>
                    <a:pt x="173" y="314"/>
                  </a:lnTo>
                  <a:lnTo>
                    <a:pt x="173" y="314"/>
                  </a:lnTo>
                  <a:lnTo>
                    <a:pt x="175" y="323"/>
                  </a:lnTo>
                  <a:lnTo>
                    <a:pt x="173" y="334"/>
                  </a:lnTo>
                  <a:lnTo>
                    <a:pt x="169" y="347"/>
                  </a:lnTo>
                  <a:lnTo>
                    <a:pt x="166" y="352"/>
                  </a:lnTo>
                  <a:lnTo>
                    <a:pt x="163" y="358"/>
                  </a:lnTo>
                  <a:lnTo>
                    <a:pt x="163" y="358"/>
                  </a:lnTo>
                  <a:lnTo>
                    <a:pt x="161" y="359"/>
                  </a:lnTo>
                  <a:lnTo>
                    <a:pt x="156" y="362"/>
                  </a:lnTo>
                  <a:lnTo>
                    <a:pt x="151" y="363"/>
                  </a:lnTo>
                  <a:lnTo>
                    <a:pt x="144" y="365"/>
                  </a:lnTo>
                  <a:lnTo>
                    <a:pt x="144" y="365"/>
                  </a:lnTo>
                  <a:lnTo>
                    <a:pt x="137" y="363"/>
                  </a:lnTo>
                  <a:lnTo>
                    <a:pt x="131" y="362"/>
                  </a:lnTo>
                  <a:lnTo>
                    <a:pt x="126" y="360"/>
                  </a:lnTo>
                  <a:lnTo>
                    <a:pt x="121" y="356"/>
                  </a:lnTo>
                  <a:lnTo>
                    <a:pt x="121" y="356"/>
                  </a:lnTo>
                  <a:lnTo>
                    <a:pt x="117" y="349"/>
                  </a:lnTo>
                  <a:lnTo>
                    <a:pt x="116" y="342"/>
                  </a:lnTo>
                  <a:lnTo>
                    <a:pt x="115" y="337"/>
                  </a:lnTo>
                  <a:lnTo>
                    <a:pt x="115" y="331"/>
                  </a:lnTo>
                  <a:lnTo>
                    <a:pt x="115" y="331"/>
                  </a:lnTo>
                  <a:lnTo>
                    <a:pt x="115" y="324"/>
                  </a:lnTo>
                  <a:lnTo>
                    <a:pt x="112" y="317"/>
                  </a:lnTo>
                  <a:lnTo>
                    <a:pt x="106" y="313"/>
                  </a:lnTo>
                  <a:lnTo>
                    <a:pt x="99" y="310"/>
                  </a:lnTo>
                  <a:lnTo>
                    <a:pt x="99" y="310"/>
                  </a:lnTo>
                  <a:lnTo>
                    <a:pt x="91" y="312"/>
                  </a:lnTo>
                  <a:lnTo>
                    <a:pt x="85" y="314"/>
                  </a:lnTo>
                  <a:lnTo>
                    <a:pt x="80" y="320"/>
                  </a:lnTo>
                  <a:lnTo>
                    <a:pt x="78" y="327"/>
                  </a:lnTo>
                  <a:lnTo>
                    <a:pt x="78" y="327"/>
                  </a:lnTo>
                  <a:lnTo>
                    <a:pt x="78" y="334"/>
                  </a:lnTo>
                  <a:lnTo>
                    <a:pt x="78" y="348"/>
                  </a:lnTo>
                  <a:lnTo>
                    <a:pt x="81" y="356"/>
                  </a:lnTo>
                  <a:lnTo>
                    <a:pt x="84" y="365"/>
                  </a:lnTo>
                  <a:lnTo>
                    <a:pt x="88" y="373"/>
                  </a:lnTo>
                  <a:lnTo>
                    <a:pt x="94" y="381"/>
                  </a:lnTo>
                  <a:lnTo>
                    <a:pt x="94" y="381"/>
                  </a:lnTo>
                  <a:lnTo>
                    <a:pt x="102" y="388"/>
                  </a:lnTo>
                  <a:lnTo>
                    <a:pt x="112" y="395"/>
                  </a:lnTo>
                  <a:lnTo>
                    <a:pt x="119" y="397"/>
                  </a:lnTo>
                  <a:lnTo>
                    <a:pt x="127" y="400"/>
                  </a:lnTo>
                  <a:lnTo>
                    <a:pt x="135" y="401"/>
                  </a:lnTo>
                  <a:lnTo>
                    <a:pt x="144" y="401"/>
                  </a:lnTo>
                  <a:lnTo>
                    <a:pt x="144" y="401"/>
                  </a:lnTo>
                  <a:lnTo>
                    <a:pt x="158" y="400"/>
                  </a:lnTo>
                  <a:lnTo>
                    <a:pt x="170" y="397"/>
                  </a:lnTo>
                  <a:lnTo>
                    <a:pt x="182" y="391"/>
                  </a:lnTo>
                  <a:lnTo>
                    <a:pt x="190" y="383"/>
                  </a:lnTo>
                  <a:lnTo>
                    <a:pt x="190" y="383"/>
                  </a:lnTo>
                  <a:lnTo>
                    <a:pt x="198" y="373"/>
                  </a:lnTo>
                  <a:lnTo>
                    <a:pt x="202" y="362"/>
                  </a:lnTo>
                  <a:lnTo>
                    <a:pt x="207" y="352"/>
                  </a:lnTo>
                  <a:lnTo>
                    <a:pt x="209" y="341"/>
                  </a:lnTo>
                  <a:lnTo>
                    <a:pt x="211" y="323"/>
                  </a:lnTo>
                  <a:lnTo>
                    <a:pt x="211" y="313"/>
                  </a:lnTo>
                  <a:lnTo>
                    <a:pt x="211" y="218"/>
                  </a:lnTo>
                  <a:lnTo>
                    <a:pt x="240" y="189"/>
                  </a:lnTo>
                  <a:lnTo>
                    <a:pt x="288" y="236"/>
                  </a:lnTo>
                  <a:lnTo>
                    <a:pt x="337" y="189"/>
                  </a:lnTo>
                  <a:lnTo>
                    <a:pt x="381" y="233"/>
                  </a:lnTo>
                  <a:lnTo>
                    <a:pt x="381" y="233"/>
                  </a:lnTo>
                  <a:lnTo>
                    <a:pt x="384" y="217"/>
                  </a:lnTo>
                  <a:lnTo>
                    <a:pt x="384" y="198"/>
                  </a:lnTo>
                  <a:lnTo>
                    <a:pt x="384" y="198"/>
                  </a:lnTo>
                  <a:lnTo>
                    <a:pt x="384" y="189"/>
                  </a:lnTo>
                  <a:lnTo>
                    <a:pt x="383" y="179"/>
                  </a:lnTo>
                  <a:lnTo>
                    <a:pt x="380" y="166"/>
                  </a:lnTo>
                  <a:lnTo>
                    <a:pt x="376" y="154"/>
                  </a:lnTo>
                  <a:lnTo>
                    <a:pt x="370" y="141"/>
                  </a:lnTo>
                  <a:lnTo>
                    <a:pt x="363" y="127"/>
                  </a:lnTo>
                  <a:lnTo>
                    <a:pt x="355" y="115"/>
                  </a:lnTo>
                  <a:lnTo>
                    <a:pt x="345" y="101"/>
                  </a:lnTo>
                  <a:lnTo>
                    <a:pt x="334" y="88"/>
                  </a:lnTo>
                  <a:lnTo>
                    <a:pt x="321" y="77"/>
                  </a:lnTo>
                  <a:lnTo>
                    <a:pt x="306" y="66"/>
                  </a:lnTo>
                  <a:lnTo>
                    <a:pt x="290" y="56"/>
                  </a:lnTo>
                  <a:lnTo>
                    <a:pt x="272" y="48"/>
                  </a:lnTo>
                  <a:lnTo>
                    <a:pt x="251" y="41"/>
                  </a:lnTo>
                  <a:lnTo>
                    <a:pt x="230" y="36"/>
                  </a:lnTo>
                  <a:lnTo>
                    <a:pt x="205" y="34"/>
                  </a:lnTo>
                  <a:lnTo>
                    <a:pt x="205" y="14"/>
                  </a:lnTo>
                  <a:lnTo>
                    <a:pt x="205" y="14"/>
                  </a:lnTo>
                  <a:lnTo>
                    <a:pt x="205" y="8"/>
                  </a:lnTo>
                  <a:lnTo>
                    <a:pt x="202" y="4"/>
                  </a:lnTo>
                  <a:lnTo>
                    <a:pt x="198" y="1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87" y="1"/>
                  </a:lnTo>
                  <a:lnTo>
                    <a:pt x="183" y="4"/>
                  </a:lnTo>
                  <a:lnTo>
                    <a:pt x="180" y="8"/>
                  </a:lnTo>
                  <a:lnTo>
                    <a:pt x="179" y="14"/>
                  </a:lnTo>
                  <a:lnTo>
                    <a:pt x="179" y="34"/>
                  </a:lnTo>
                  <a:lnTo>
                    <a:pt x="179" y="34"/>
                  </a:lnTo>
                  <a:lnTo>
                    <a:pt x="155" y="36"/>
                  </a:lnTo>
                  <a:lnTo>
                    <a:pt x="133" y="41"/>
                  </a:lnTo>
                  <a:lnTo>
                    <a:pt x="113" y="48"/>
                  </a:lnTo>
                  <a:lnTo>
                    <a:pt x="95" y="56"/>
                  </a:lnTo>
                  <a:lnTo>
                    <a:pt x="80" y="66"/>
                  </a:lnTo>
                  <a:lnTo>
                    <a:pt x="64" y="77"/>
                  </a:lnTo>
                  <a:lnTo>
                    <a:pt x="52" y="88"/>
                  </a:lnTo>
                  <a:lnTo>
                    <a:pt x="40" y="101"/>
                  </a:lnTo>
                  <a:lnTo>
                    <a:pt x="31" y="115"/>
                  </a:lnTo>
                  <a:lnTo>
                    <a:pt x="22" y="127"/>
                  </a:lnTo>
                  <a:lnTo>
                    <a:pt x="15" y="141"/>
                  </a:lnTo>
                  <a:lnTo>
                    <a:pt x="10" y="154"/>
                  </a:lnTo>
                  <a:lnTo>
                    <a:pt x="6" y="166"/>
                  </a:lnTo>
                  <a:lnTo>
                    <a:pt x="3" y="177"/>
                  </a:lnTo>
                  <a:lnTo>
                    <a:pt x="1" y="189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1" y="217"/>
                  </a:lnTo>
                  <a:lnTo>
                    <a:pt x="4" y="233"/>
                  </a:lnTo>
                  <a:lnTo>
                    <a:pt x="49" y="189"/>
                  </a:lnTo>
                  <a:lnTo>
                    <a:pt x="96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0030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view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33400" y="1123950"/>
            <a:ext cx="2971800" cy="1676400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657600" y="1114424"/>
            <a:ext cx="4953000" cy="3286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89584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33400" y="1200150"/>
            <a:ext cx="1295400" cy="1295400"/>
          </a:xfrm>
          <a:prstGeom prst="ellipse">
            <a:avLst/>
          </a:prstGeom>
          <a:ln w="38100">
            <a:solidFill>
              <a:schemeClr val="accent2"/>
            </a:solidFill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22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23"/>
          </p:nvPr>
        </p:nvSpPr>
        <p:spPr>
          <a:xfrm>
            <a:off x="533400" y="3105150"/>
            <a:ext cx="1295400" cy="1295400"/>
          </a:xfrm>
          <a:prstGeom prst="ellipse">
            <a:avLst/>
          </a:prstGeom>
          <a:ln w="38100">
            <a:solidFill>
              <a:schemeClr val="accent2"/>
            </a:solidFill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4"/>
          <p:cNvSpPr>
            <a:spLocks noGrp="1"/>
          </p:cNvSpPr>
          <p:nvPr>
            <p:ph type="pic" sz="quarter" idx="26"/>
          </p:nvPr>
        </p:nvSpPr>
        <p:spPr>
          <a:xfrm>
            <a:off x="4953000" y="1200150"/>
            <a:ext cx="1295400" cy="1295400"/>
          </a:xfrm>
          <a:prstGeom prst="ellipse">
            <a:avLst/>
          </a:prstGeom>
          <a:ln w="38100">
            <a:solidFill>
              <a:schemeClr val="accent2"/>
            </a:solidFill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27"/>
          </p:nvPr>
        </p:nvSpPr>
        <p:spPr>
          <a:xfrm>
            <a:off x="4953000" y="3105150"/>
            <a:ext cx="1295400" cy="1295400"/>
          </a:xfrm>
          <a:prstGeom prst="ellipse">
            <a:avLst/>
          </a:prstGeom>
          <a:ln w="38100">
            <a:solidFill>
              <a:schemeClr val="accent2"/>
            </a:solidFill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1905000" y="15811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1905000" y="13525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6324600" y="15811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9" name="Text Placeholder 3"/>
          <p:cNvSpPr>
            <a:spLocks noGrp="1"/>
          </p:cNvSpPr>
          <p:nvPr>
            <p:ph type="body" sz="quarter" idx="31" hasCustomPrompt="1"/>
          </p:nvPr>
        </p:nvSpPr>
        <p:spPr>
          <a:xfrm>
            <a:off x="6324600" y="13525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1905000" y="34861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1905000" y="32575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6324600" y="34861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6324600" y="32575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29035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/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20" grpId="0" animBg="1"/>
      <p:bldP spid="21" grpId="0" animBg="1"/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Of Feature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533400" y="1657350"/>
            <a:ext cx="4038600" cy="28717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lnSpc>
                <a:spcPct val="100000"/>
              </a:lnSpc>
              <a:spcBef>
                <a:spcPts val="1200"/>
              </a:spcBef>
              <a:buClr>
                <a:schemeClr val="accent2"/>
              </a:buClr>
              <a:buFont typeface="Courier New" pitchFamily="49" charset="0"/>
              <a:buChar char="o"/>
              <a:defRPr sz="1200">
                <a:solidFill>
                  <a:schemeClr val="bg1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400"/>
              </a:spcBef>
              <a:buClr>
                <a:schemeClr val="accent2">
                  <a:lumMod val="75000"/>
                </a:schemeClr>
              </a:buClr>
              <a:defRPr sz="1100">
                <a:solidFill>
                  <a:schemeClr val="bg1"/>
                </a:solidFill>
                <a:latin typeface="+mn-lt"/>
              </a:defRPr>
            </a:lvl2pPr>
            <a:lvl3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bg1"/>
                </a:solidFill>
                <a:latin typeface="+mn-lt"/>
              </a:defRPr>
            </a:lvl3pPr>
            <a:lvl4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bg1"/>
                </a:solidFill>
                <a:latin typeface="+mn-lt"/>
              </a:defRPr>
            </a:lvl4pPr>
            <a:lvl5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533400" y="1352550"/>
            <a:ext cx="4038600" cy="3048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03666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stum Slides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110666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2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81000" y="1428750"/>
            <a:ext cx="1981200" cy="1295400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24"/>
          </p:nvPr>
        </p:nvSpPr>
        <p:spPr>
          <a:xfrm>
            <a:off x="381000" y="2952750"/>
            <a:ext cx="1981200" cy="1295400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6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66000" contras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0" y="2724150"/>
            <a:ext cx="2032800" cy="78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66000" contras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0" y="4242019"/>
            <a:ext cx="2032800" cy="78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Picture Placeholder 4"/>
          <p:cNvSpPr>
            <a:spLocks noGrp="1"/>
          </p:cNvSpPr>
          <p:nvPr>
            <p:ph type="pic" sz="quarter" idx="25"/>
          </p:nvPr>
        </p:nvSpPr>
        <p:spPr>
          <a:xfrm>
            <a:off x="2498200" y="1428750"/>
            <a:ext cx="1981200" cy="1295400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0" name="Picture Placeholder 4"/>
          <p:cNvSpPr>
            <a:spLocks noGrp="1"/>
          </p:cNvSpPr>
          <p:nvPr>
            <p:ph type="pic" sz="quarter" idx="26"/>
          </p:nvPr>
        </p:nvSpPr>
        <p:spPr>
          <a:xfrm>
            <a:off x="2498200" y="2952750"/>
            <a:ext cx="1981200" cy="1295400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31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66000" contras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600" y="2724150"/>
            <a:ext cx="2032800" cy="78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66000" contras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600" y="4242019"/>
            <a:ext cx="2032800" cy="78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Picture Placeholder 4"/>
          <p:cNvSpPr>
            <a:spLocks noGrp="1"/>
          </p:cNvSpPr>
          <p:nvPr>
            <p:ph type="pic" sz="quarter" idx="27"/>
          </p:nvPr>
        </p:nvSpPr>
        <p:spPr>
          <a:xfrm>
            <a:off x="4615400" y="1428750"/>
            <a:ext cx="1981200" cy="1295400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4" name="Picture Placeholder 4"/>
          <p:cNvSpPr>
            <a:spLocks noGrp="1"/>
          </p:cNvSpPr>
          <p:nvPr>
            <p:ph type="pic" sz="quarter" idx="28"/>
          </p:nvPr>
        </p:nvSpPr>
        <p:spPr>
          <a:xfrm>
            <a:off x="4615400" y="2952750"/>
            <a:ext cx="1981200" cy="1295400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35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66000" contras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800" y="2724150"/>
            <a:ext cx="2032800" cy="78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66000" contras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800" y="4242019"/>
            <a:ext cx="2032800" cy="78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Picture Placeholder 4"/>
          <p:cNvSpPr>
            <a:spLocks noGrp="1"/>
          </p:cNvSpPr>
          <p:nvPr>
            <p:ph type="pic" sz="quarter" idx="29"/>
          </p:nvPr>
        </p:nvSpPr>
        <p:spPr>
          <a:xfrm>
            <a:off x="6732600" y="1428750"/>
            <a:ext cx="1981200" cy="1295400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8" name="Picture Placeholder 4"/>
          <p:cNvSpPr>
            <a:spLocks noGrp="1"/>
          </p:cNvSpPr>
          <p:nvPr>
            <p:ph type="pic" sz="quarter" idx="30"/>
          </p:nvPr>
        </p:nvSpPr>
        <p:spPr>
          <a:xfrm>
            <a:off x="6732600" y="2952750"/>
            <a:ext cx="1981200" cy="1295400"/>
          </a:xfrm>
          <a:prstGeom prst="rect">
            <a:avLst/>
          </a:prstGeom>
          <a:ln w="38100">
            <a:noFill/>
          </a:ln>
          <a:effectLst/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39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66000" contras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000" y="2724150"/>
            <a:ext cx="2032800" cy="78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66000" contras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000" y="4242019"/>
            <a:ext cx="2032800" cy="78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13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/>
      <p:bldP spid="5" grpId="0"/>
      <p:bldP spid="29" grpId="0"/>
      <p:bldP spid="30" grpId="0"/>
      <p:bldP spid="33" grpId="0"/>
      <p:bldP spid="34" grpId="0"/>
      <p:bldP spid="37" grpId="0"/>
      <p:bldP spid="38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ription and Shapes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" name="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1066800" y="1733550"/>
            <a:ext cx="4419600" cy="1066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1066800" y="1504950"/>
            <a:ext cx="4419600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26" hasCustomPrompt="1"/>
          </p:nvPr>
        </p:nvSpPr>
        <p:spPr>
          <a:xfrm>
            <a:off x="1066800" y="3105150"/>
            <a:ext cx="4419600" cy="1066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7" hasCustomPrompt="1"/>
          </p:nvPr>
        </p:nvSpPr>
        <p:spPr>
          <a:xfrm>
            <a:off x="1066800" y="2876550"/>
            <a:ext cx="4419600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203951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7150"/>
            <a:ext cx="9144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609600" y="57150"/>
            <a:ext cx="2590800" cy="4572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352801" y="2453786"/>
            <a:ext cx="5791199" cy="498964"/>
          </a:xfrm>
          <a:prstGeom prst="rect">
            <a:avLst/>
          </a:prstGeom>
        </p:spPr>
        <p:txBody>
          <a:bodyPr wrap="square" anchor="t" anchorCtr="0">
            <a:noAutofit/>
          </a:bodyPr>
          <a:lstStyle>
            <a:lvl1pPr algn="l">
              <a:lnSpc>
                <a:spcPct val="90000"/>
              </a:lnSpc>
              <a:defRPr sz="4000" b="1">
                <a:solidFill>
                  <a:schemeClr val="tx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352800" y="2800350"/>
            <a:ext cx="5791200" cy="609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296295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ting Slides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3152775"/>
            <a:ext cx="3017520" cy="13716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6126480" y="3152775"/>
            <a:ext cx="3017520" cy="13716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3063240" y="3152775"/>
            <a:ext cx="3017520" cy="13716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43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4" name="Text Placeholder 10"/>
          <p:cNvSpPr>
            <a:spLocks noGrp="1"/>
          </p:cNvSpPr>
          <p:nvPr>
            <p:ph type="body" sz="quarter" idx="38" hasCustomPrompt="1"/>
          </p:nvPr>
        </p:nvSpPr>
        <p:spPr>
          <a:xfrm>
            <a:off x="228599" y="3301886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5" name="Text Placeholder 10"/>
          <p:cNvSpPr>
            <a:spLocks noGrp="1"/>
          </p:cNvSpPr>
          <p:nvPr>
            <p:ph type="body" sz="quarter" idx="39" hasCustomPrompt="1"/>
          </p:nvPr>
        </p:nvSpPr>
        <p:spPr>
          <a:xfrm>
            <a:off x="228599" y="3578976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6" name="Text Placeholder 10"/>
          <p:cNvSpPr>
            <a:spLocks noGrp="1"/>
          </p:cNvSpPr>
          <p:nvPr>
            <p:ph type="body" sz="quarter" idx="40" hasCustomPrompt="1"/>
          </p:nvPr>
        </p:nvSpPr>
        <p:spPr>
          <a:xfrm>
            <a:off x="228599" y="3851912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7" name="Text Placeholder 10"/>
          <p:cNvSpPr>
            <a:spLocks noGrp="1"/>
          </p:cNvSpPr>
          <p:nvPr>
            <p:ph type="body" sz="quarter" idx="41" hasCustomPrompt="1"/>
          </p:nvPr>
        </p:nvSpPr>
        <p:spPr>
          <a:xfrm>
            <a:off x="228599" y="4129002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8" name="Text Placeholder 10"/>
          <p:cNvSpPr>
            <a:spLocks noGrp="1"/>
          </p:cNvSpPr>
          <p:nvPr>
            <p:ph type="body" sz="quarter" idx="42" hasCustomPrompt="1"/>
          </p:nvPr>
        </p:nvSpPr>
        <p:spPr>
          <a:xfrm>
            <a:off x="2590799" y="3301886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49" name="Text Placeholder 10"/>
          <p:cNvSpPr>
            <a:spLocks noGrp="1"/>
          </p:cNvSpPr>
          <p:nvPr>
            <p:ph type="body" sz="quarter" idx="43" hasCustomPrompt="1"/>
          </p:nvPr>
        </p:nvSpPr>
        <p:spPr>
          <a:xfrm>
            <a:off x="2590800" y="3578976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50" name="Text Placeholder 10"/>
          <p:cNvSpPr>
            <a:spLocks noGrp="1"/>
          </p:cNvSpPr>
          <p:nvPr>
            <p:ph type="body" sz="quarter" idx="44" hasCustomPrompt="1"/>
          </p:nvPr>
        </p:nvSpPr>
        <p:spPr>
          <a:xfrm>
            <a:off x="2590800" y="3851912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51" name="Text Placeholder 10"/>
          <p:cNvSpPr>
            <a:spLocks noGrp="1"/>
          </p:cNvSpPr>
          <p:nvPr>
            <p:ph type="body" sz="quarter" idx="45" hasCustomPrompt="1"/>
          </p:nvPr>
        </p:nvSpPr>
        <p:spPr>
          <a:xfrm>
            <a:off x="2596342" y="4129002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56" name="Text Placeholder 10"/>
          <p:cNvSpPr>
            <a:spLocks noGrp="1"/>
          </p:cNvSpPr>
          <p:nvPr>
            <p:ph type="body" sz="quarter" idx="46" hasCustomPrompt="1"/>
          </p:nvPr>
        </p:nvSpPr>
        <p:spPr>
          <a:xfrm>
            <a:off x="3301536" y="3301886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57" name="Text Placeholder 10"/>
          <p:cNvSpPr>
            <a:spLocks noGrp="1"/>
          </p:cNvSpPr>
          <p:nvPr>
            <p:ph type="body" sz="quarter" idx="47" hasCustomPrompt="1"/>
          </p:nvPr>
        </p:nvSpPr>
        <p:spPr>
          <a:xfrm>
            <a:off x="3301536" y="3578976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58" name="Text Placeholder 10"/>
          <p:cNvSpPr>
            <a:spLocks noGrp="1"/>
          </p:cNvSpPr>
          <p:nvPr>
            <p:ph type="body" sz="quarter" idx="48" hasCustomPrompt="1"/>
          </p:nvPr>
        </p:nvSpPr>
        <p:spPr>
          <a:xfrm>
            <a:off x="3301536" y="3851912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59" name="Text Placeholder 10"/>
          <p:cNvSpPr>
            <a:spLocks noGrp="1"/>
          </p:cNvSpPr>
          <p:nvPr>
            <p:ph type="body" sz="quarter" idx="49" hasCustomPrompt="1"/>
          </p:nvPr>
        </p:nvSpPr>
        <p:spPr>
          <a:xfrm>
            <a:off x="3301536" y="4129002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0" name="Text Placeholder 10"/>
          <p:cNvSpPr>
            <a:spLocks noGrp="1"/>
          </p:cNvSpPr>
          <p:nvPr>
            <p:ph type="body" sz="quarter" idx="50" hasCustomPrompt="1"/>
          </p:nvPr>
        </p:nvSpPr>
        <p:spPr>
          <a:xfrm>
            <a:off x="5663736" y="3301886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61" name="Text Placeholder 10"/>
          <p:cNvSpPr>
            <a:spLocks noGrp="1"/>
          </p:cNvSpPr>
          <p:nvPr>
            <p:ph type="body" sz="quarter" idx="51" hasCustomPrompt="1"/>
          </p:nvPr>
        </p:nvSpPr>
        <p:spPr>
          <a:xfrm>
            <a:off x="5663737" y="3578976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62" name="Text Placeholder 10"/>
          <p:cNvSpPr>
            <a:spLocks noGrp="1"/>
          </p:cNvSpPr>
          <p:nvPr>
            <p:ph type="body" sz="quarter" idx="52" hasCustomPrompt="1"/>
          </p:nvPr>
        </p:nvSpPr>
        <p:spPr>
          <a:xfrm>
            <a:off x="5663737" y="3851912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63" name="Text Placeholder 10"/>
          <p:cNvSpPr>
            <a:spLocks noGrp="1"/>
          </p:cNvSpPr>
          <p:nvPr>
            <p:ph type="body" sz="quarter" idx="53" hasCustomPrompt="1"/>
          </p:nvPr>
        </p:nvSpPr>
        <p:spPr>
          <a:xfrm>
            <a:off x="5669279" y="4129002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68" name="Text Placeholder 10"/>
          <p:cNvSpPr>
            <a:spLocks noGrp="1"/>
          </p:cNvSpPr>
          <p:nvPr>
            <p:ph type="body" sz="quarter" idx="54" hasCustomPrompt="1"/>
          </p:nvPr>
        </p:nvSpPr>
        <p:spPr>
          <a:xfrm>
            <a:off x="6357852" y="3300498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9" name="Text Placeholder 10"/>
          <p:cNvSpPr>
            <a:spLocks noGrp="1"/>
          </p:cNvSpPr>
          <p:nvPr>
            <p:ph type="body" sz="quarter" idx="55" hasCustomPrompt="1"/>
          </p:nvPr>
        </p:nvSpPr>
        <p:spPr>
          <a:xfrm>
            <a:off x="6357852" y="3577588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0" name="Text Placeholder 10"/>
          <p:cNvSpPr>
            <a:spLocks noGrp="1"/>
          </p:cNvSpPr>
          <p:nvPr>
            <p:ph type="body" sz="quarter" idx="56" hasCustomPrompt="1"/>
          </p:nvPr>
        </p:nvSpPr>
        <p:spPr>
          <a:xfrm>
            <a:off x="6357852" y="3850524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1" name="Text Placeholder 10"/>
          <p:cNvSpPr>
            <a:spLocks noGrp="1"/>
          </p:cNvSpPr>
          <p:nvPr>
            <p:ph type="body" sz="quarter" idx="57" hasCustomPrompt="1"/>
          </p:nvPr>
        </p:nvSpPr>
        <p:spPr>
          <a:xfrm>
            <a:off x="6357852" y="4127614"/>
            <a:ext cx="2299335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71450" indent="-17145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Char char="o"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2" name="Text Placeholder 10"/>
          <p:cNvSpPr>
            <a:spLocks noGrp="1"/>
          </p:cNvSpPr>
          <p:nvPr>
            <p:ph type="body" sz="quarter" idx="58" hasCustomPrompt="1"/>
          </p:nvPr>
        </p:nvSpPr>
        <p:spPr>
          <a:xfrm>
            <a:off x="8720052" y="3300498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73" name="Text Placeholder 10"/>
          <p:cNvSpPr>
            <a:spLocks noGrp="1"/>
          </p:cNvSpPr>
          <p:nvPr>
            <p:ph type="body" sz="quarter" idx="59" hasCustomPrompt="1"/>
          </p:nvPr>
        </p:nvSpPr>
        <p:spPr>
          <a:xfrm>
            <a:off x="8720053" y="3577588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74" name="Text Placeholder 10"/>
          <p:cNvSpPr>
            <a:spLocks noGrp="1"/>
          </p:cNvSpPr>
          <p:nvPr>
            <p:ph type="body" sz="quarter" idx="60" hasCustomPrompt="1"/>
          </p:nvPr>
        </p:nvSpPr>
        <p:spPr>
          <a:xfrm>
            <a:off x="8720053" y="3850524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75" name="Text Placeholder 10"/>
          <p:cNvSpPr>
            <a:spLocks noGrp="1"/>
          </p:cNvSpPr>
          <p:nvPr>
            <p:ph type="body" sz="quarter" idx="61" hasCustomPrompt="1"/>
          </p:nvPr>
        </p:nvSpPr>
        <p:spPr>
          <a:xfrm>
            <a:off x="8725595" y="4127614"/>
            <a:ext cx="426721" cy="304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Font typeface="Courier New" pitchFamily="49" charset="0"/>
              <a:buNone/>
              <a:defRPr sz="1200" b="1" i="1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13549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42" grpId="0"/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Slides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678604" y="2358390"/>
            <a:ext cx="1005840" cy="100584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83306" y="2358390"/>
            <a:ext cx="1005840" cy="100584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689146" y="2358390"/>
            <a:ext cx="1005840" cy="100584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25"/>
          </p:nvPr>
        </p:nvSpPr>
        <p:spPr>
          <a:xfrm>
            <a:off x="5688008" y="2358390"/>
            <a:ext cx="1005840" cy="100584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690360" y="2358390"/>
            <a:ext cx="1005840" cy="10058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2" name="Rectangle 11"/>
          <p:cNvSpPr/>
          <p:nvPr userDrawn="1"/>
        </p:nvSpPr>
        <p:spPr>
          <a:xfrm>
            <a:off x="5688008" y="1352550"/>
            <a:ext cx="1005840" cy="100584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26"/>
          </p:nvPr>
        </p:nvSpPr>
        <p:spPr>
          <a:xfrm>
            <a:off x="4685657" y="1352550"/>
            <a:ext cx="1005840" cy="100584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27"/>
          </p:nvPr>
        </p:nvSpPr>
        <p:spPr>
          <a:xfrm>
            <a:off x="3683306" y="1352550"/>
            <a:ext cx="1005840" cy="100584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28"/>
          </p:nvPr>
        </p:nvSpPr>
        <p:spPr>
          <a:xfrm>
            <a:off x="6690360" y="3360420"/>
            <a:ext cx="1005840" cy="100584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5688008" y="3360420"/>
            <a:ext cx="1005840" cy="10058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7" name="Rectangle 16"/>
          <p:cNvSpPr/>
          <p:nvPr userDrawn="1"/>
        </p:nvSpPr>
        <p:spPr>
          <a:xfrm>
            <a:off x="2677466" y="1352550"/>
            <a:ext cx="1005840" cy="10058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9"/>
          </p:nvPr>
        </p:nvSpPr>
        <p:spPr>
          <a:xfrm>
            <a:off x="4689146" y="3360420"/>
            <a:ext cx="1005840" cy="100584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685800" y="2358390"/>
            <a:ext cx="1005840" cy="10058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0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677466" y="2358390"/>
            <a:ext cx="1005840" cy="100584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6068098" y="3613149"/>
            <a:ext cx="245660" cy="394421"/>
            <a:chOff x="5916613" y="2212975"/>
            <a:chExt cx="571500" cy="917575"/>
          </a:xfrm>
          <a:solidFill>
            <a:schemeClr val="bg1">
              <a:lumMod val="95000"/>
            </a:schemeClr>
          </a:solidFill>
        </p:grpSpPr>
        <p:sp>
          <p:nvSpPr>
            <p:cNvPr id="22" name="Freeform 109"/>
            <p:cNvSpPr>
              <a:spLocks/>
            </p:cNvSpPr>
            <p:nvPr/>
          </p:nvSpPr>
          <p:spPr bwMode="auto">
            <a:xfrm>
              <a:off x="5916613" y="2479675"/>
              <a:ext cx="571500" cy="650875"/>
            </a:xfrm>
            <a:custGeom>
              <a:avLst/>
              <a:gdLst>
                <a:gd name="T0" fmla="*/ 360 w 360"/>
                <a:gd name="T1" fmla="*/ 128 h 410"/>
                <a:gd name="T2" fmla="*/ 360 w 360"/>
                <a:gd name="T3" fmla="*/ 22 h 410"/>
                <a:gd name="T4" fmla="*/ 354 w 360"/>
                <a:gd name="T5" fmla="*/ 6 h 410"/>
                <a:gd name="T6" fmla="*/ 336 w 360"/>
                <a:gd name="T7" fmla="*/ 0 h 410"/>
                <a:gd name="T8" fmla="*/ 320 w 360"/>
                <a:gd name="T9" fmla="*/ 6 h 410"/>
                <a:gd name="T10" fmla="*/ 312 w 360"/>
                <a:gd name="T11" fmla="*/ 22 h 410"/>
                <a:gd name="T12" fmla="*/ 312 w 360"/>
                <a:gd name="T13" fmla="*/ 128 h 410"/>
                <a:gd name="T14" fmla="*/ 312 w 360"/>
                <a:gd name="T15" fmla="*/ 142 h 410"/>
                <a:gd name="T16" fmla="*/ 308 w 360"/>
                <a:gd name="T17" fmla="*/ 166 h 410"/>
                <a:gd name="T18" fmla="*/ 298 w 360"/>
                <a:gd name="T19" fmla="*/ 190 h 410"/>
                <a:gd name="T20" fmla="*/ 276 w 360"/>
                <a:gd name="T21" fmla="*/ 220 h 410"/>
                <a:gd name="T22" fmla="*/ 246 w 360"/>
                <a:gd name="T23" fmla="*/ 242 h 410"/>
                <a:gd name="T24" fmla="*/ 222 w 360"/>
                <a:gd name="T25" fmla="*/ 252 h 410"/>
                <a:gd name="T26" fmla="*/ 198 w 360"/>
                <a:gd name="T27" fmla="*/ 256 h 410"/>
                <a:gd name="T28" fmla="*/ 184 w 360"/>
                <a:gd name="T29" fmla="*/ 256 h 410"/>
                <a:gd name="T30" fmla="*/ 180 w 360"/>
                <a:gd name="T31" fmla="*/ 256 h 410"/>
                <a:gd name="T32" fmla="*/ 180 w 360"/>
                <a:gd name="T33" fmla="*/ 256 h 410"/>
                <a:gd name="T34" fmla="*/ 178 w 360"/>
                <a:gd name="T35" fmla="*/ 256 h 410"/>
                <a:gd name="T36" fmla="*/ 152 w 360"/>
                <a:gd name="T37" fmla="*/ 254 h 410"/>
                <a:gd name="T38" fmla="*/ 128 w 360"/>
                <a:gd name="T39" fmla="*/ 246 h 410"/>
                <a:gd name="T40" fmla="*/ 106 w 360"/>
                <a:gd name="T41" fmla="*/ 234 h 410"/>
                <a:gd name="T42" fmla="*/ 70 w 360"/>
                <a:gd name="T43" fmla="*/ 200 h 410"/>
                <a:gd name="T44" fmla="*/ 58 w 360"/>
                <a:gd name="T45" fmla="*/ 178 h 410"/>
                <a:gd name="T46" fmla="*/ 52 w 360"/>
                <a:gd name="T47" fmla="*/ 154 h 410"/>
                <a:gd name="T48" fmla="*/ 48 w 360"/>
                <a:gd name="T49" fmla="*/ 128 h 410"/>
                <a:gd name="T50" fmla="*/ 48 w 360"/>
                <a:gd name="T51" fmla="*/ 22 h 410"/>
                <a:gd name="T52" fmla="*/ 46 w 360"/>
                <a:gd name="T53" fmla="*/ 12 h 410"/>
                <a:gd name="T54" fmla="*/ 34 w 360"/>
                <a:gd name="T55" fmla="*/ 2 h 410"/>
                <a:gd name="T56" fmla="*/ 16 w 360"/>
                <a:gd name="T57" fmla="*/ 2 h 410"/>
                <a:gd name="T58" fmla="*/ 2 w 360"/>
                <a:gd name="T59" fmla="*/ 12 h 410"/>
                <a:gd name="T60" fmla="*/ 0 w 360"/>
                <a:gd name="T61" fmla="*/ 22 h 410"/>
                <a:gd name="T62" fmla="*/ 0 w 360"/>
                <a:gd name="T63" fmla="*/ 128 h 410"/>
                <a:gd name="T64" fmla="*/ 4 w 360"/>
                <a:gd name="T65" fmla="*/ 160 h 410"/>
                <a:gd name="T66" fmla="*/ 12 w 360"/>
                <a:gd name="T67" fmla="*/ 192 h 410"/>
                <a:gd name="T68" fmla="*/ 26 w 360"/>
                <a:gd name="T69" fmla="*/ 220 h 410"/>
                <a:gd name="T70" fmla="*/ 44 w 360"/>
                <a:gd name="T71" fmla="*/ 244 h 410"/>
                <a:gd name="T72" fmla="*/ 66 w 360"/>
                <a:gd name="T73" fmla="*/ 266 h 410"/>
                <a:gd name="T74" fmla="*/ 92 w 360"/>
                <a:gd name="T75" fmla="*/ 284 h 410"/>
                <a:gd name="T76" fmla="*/ 122 w 360"/>
                <a:gd name="T77" fmla="*/ 296 h 410"/>
                <a:gd name="T78" fmla="*/ 152 w 360"/>
                <a:gd name="T79" fmla="*/ 304 h 410"/>
                <a:gd name="T80" fmla="*/ 44 w 360"/>
                <a:gd name="T81" fmla="*/ 410 h 410"/>
                <a:gd name="T82" fmla="*/ 208 w 360"/>
                <a:gd name="T83" fmla="*/ 378 h 410"/>
                <a:gd name="T84" fmla="*/ 208 w 360"/>
                <a:gd name="T85" fmla="*/ 304 h 410"/>
                <a:gd name="T86" fmla="*/ 240 w 360"/>
                <a:gd name="T87" fmla="*/ 296 h 410"/>
                <a:gd name="T88" fmla="*/ 268 w 360"/>
                <a:gd name="T89" fmla="*/ 284 h 410"/>
                <a:gd name="T90" fmla="*/ 294 w 360"/>
                <a:gd name="T91" fmla="*/ 266 h 410"/>
                <a:gd name="T92" fmla="*/ 316 w 360"/>
                <a:gd name="T93" fmla="*/ 244 h 410"/>
                <a:gd name="T94" fmla="*/ 336 w 360"/>
                <a:gd name="T95" fmla="*/ 220 h 410"/>
                <a:gd name="T96" fmla="*/ 350 w 360"/>
                <a:gd name="T97" fmla="*/ 192 h 410"/>
                <a:gd name="T98" fmla="*/ 358 w 360"/>
                <a:gd name="T99" fmla="*/ 160 h 410"/>
                <a:gd name="T100" fmla="*/ 360 w 360"/>
                <a:gd name="T101" fmla="*/ 128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60" h="410">
                  <a:moveTo>
                    <a:pt x="360" y="128"/>
                  </a:moveTo>
                  <a:lnTo>
                    <a:pt x="360" y="128"/>
                  </a:lnTo>
                  <a:lnTo>
                    <a:pt x="360" y="22"/>
                  </a:lnTo>
                  <a:lnTo>
                    <a:pt x="360" y="22"/>
                  </a:lnTo>
                  <a:lnTo>
                    <a:pt x="358" y="12"/>
                  </a:lnTo>
                  <a:lnTo>
                    <a:pt x="354" y="6"/>
                  </a:lnTo>
                  <a:lnTo>
                    <a:pt x="346" y="2"/>
                  </a:lnTo>
                  <a:lnTo>
                    <a:pt x="336" y="0"/>
                  </a:lnTo>
                  <a:lnTo>
                    <a:pt x="328" y="2"/>
                  </a:lnTo>
                  <a:lnTo>
                    <a:pt x="320" y="6"/>
                  </a:lnTo>
                  <a:lnTo>
                    <a:pt x="314" y="12"/>
                  </a:lnTo>
                  <a:lnTo>
                    <a:pt x="312" y="22"/>
                  </a:lnTo>
                  <a:lnTo>
                    <a:pt x="312" y="22"/>
                  </a:lnTo>
                  <a:lnTo>
                    <a:pt x="312" y="128"/>
                  </a:lnTo>
                  <a:lnTo>
                    <a:pt x="312" y="128"/>
                  </a:lnTo>
                  <a:lnTo>
                    <a:pt x="312" y="142"/>
                  </a:lnTo>
                  <a:lnTo>
                    <a:pt x="310" y="154"/>
                  </a:lnTo>
                  <a:lnTo>
                    <a:pt x="308" y="166"/>
                  </a:lnTo>
                  <a:lnTo>
                    <a:pt x="302" y="178"/>
                  </a:lnTo>
                  <a:lnTo>
                    <a:pt x="298" y="190"/>
                  </a:lnTo>
                  <a:lnTo>
                    <a:pt x="290" y="200"/>
                  </a:lnTo>
                  <a:lnTo>
                    <a:pt x="276" y="220"/>
                  </a:lnTo>
                  <a:lnTo>
                    <a:pt x="256" y="234"/>
                  </a:lnTo>
                  <a:lnTo>
                    <a:pt x="246" y="242"/>
                  </a:lnTo>
                  <a:lnTo>
                    <a:pt x="234" y="246"/>
                  </a:lnTo>
                  <a:lnTo>
                    <a:pt x="222" y="252"/>
                  </a:lnTo>
                  <a:lnTo>
                    <a:pt x="210" y="254"/>
                  </a:lnTo>
                  <a:lnTo>
                    <a:pt x="198" y="256"/>
                  </a:lnTo>
                  <a:lnTo>
                    <a:pt x="184" y="256"/>
                  </a:lnTo>
                  <a:lnTo>
                    <a:pt x="184" y="256"/>
                  </a:lnTo>
                  <a:lnTo>
                    <a:pt x="182" y="256"/>
                  </a:lnTo>
                  <a:lnTo>
                    <a:pt x="180" y="256"/>
                  </a:lnTo>
                  <a:lnTo>
                    <a:pt x="180" y="256"/>
                  </a:lnTo>
                  <a:lnTo>
                    <a:pt x="180" y="256"/>
                  </a:lnTo>
                  <a:lnTo>
                    <a:pt x="178" y="256"/>
                  </a:lnTo>
                  <a:lnTo>
                    <a:pt x="178" y="256"/>
                  </a:lnTo>
                  <a:lnTo>
                    <a:pt x="164" y="256"/>
                  </a:lnTo>
                  <a:lnTo>
                    <a:pt x="152" y="254"/>
                  </a:lnTo>
                  <a:lnTo>
                    <a:pt x="140" y="252"/>
                  </a:lnTo>
                  <a:lnTo>
                    <a:pt x="128" y="246"/>
                  </a:lnTo>
                  <a:lnTo>
                    <a:pt x="116" y="242"/>
                  </a:lnTo>
                  <a:lnTo>
                    <a:pt x="106" y="234"/>
                  </a:lnTo>
                  <a:lnTo>
                    <a:pt x="86" y="220"/>
                  </a:lnTo>
                  <a:lnTo>
                    <a:pt x="70" y="200"/>
                  </a:lnTo>
                  <a:lnTo>
                    <a:pt x="64" y="190"/>
                  </a:lnTo>
                  <a:lnTo>
                    <a:pt x="58" y="178"/>
                  </a:lnTo>
                  <a:lnTo>
                    <a:pt x="54" y="166"/>
                  </a:lnTo>
                  <a:lnTo>
                    <a:pt x="52" y="154"/>
                  </a:lnTo>
                  <a:lnTo>
                    <a:pt x="50" y="142"/>
                  </a:lnTo>
                  <a:lnTo>
                    <a:pt x="48" y="128"/>
                  </a:lnTo>
                  <a:lnTo>
                    <a:pt x="48" y="128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6" y="12"/>
                  </a:lnTo>
                  <a:lnTo>
                    <a:pt x="42" y="6"/>
                  </a:lnTo>
                  <a:lnTo>
                    <a:pt x="34" y="2"/>
                  </a:lnTo>
                  <a:lnTo>
                    <a:pt x="24" y="0"/>
                  </a:lnTo>
                  <a:lnTo>
                    <a:pt x="16" y="2"/>
                  </a:lnTo>
                  <a:lnTo>
                    <a:pt x="8" y="6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2" y="144"/>
                  </a:lnTo>
                  <a:lnTo>
                    <a:pt x="4" y="160"/>
                  </a:lnTo>
                  <a:lnTo>
                    <a:pt x="8" y="176"/>
                  </a:lnTo>
                  <a:lnTo>
                    <a:pt x="12" y="192"/>
                  </a:lnTo>
                  <a:lnTo>
                    <a:pt x="18" y="206"/>
                  </a:lnTo>
                  <a:lnTo>
                    <a:pt x="26" y="220"/>
                  </a:lnTo>
                  <a:lnTo>
                    <a:pt x="34" y="232"/>
                  </a:lnTo>
                  <a:lnTo>
                    <a:pt x="44" y="244"/>
                  </a:lnTo>
                  <a:lnTo>
                    <a:pt x="56" y="256"/>
                  </a:lnTo>
                  <a:lnTo>
                    <a:pt x="66" y="266"/>
                  </a:lnTo>
                  <a:lnTo>
                    <a:pt x="80" y="276"/>
                  </a:lnTo>
                  <a:lnTo>
                    <a:pt x="92" y="284"/>
                  </a:lnTo>
                  <a:lnTo>
                    <a:pt x="106" y="290"/>
                  </a:lnTo>
                  <a:lnTo>
                    <a:pt x="122" y="296"/>
                  </a:lnTo>
                  <a:lnTo>
                    <a:pt x="136" y="300"/>
                  </a:lnTo>
                  <a:lnTo>
                    <a:pt x="152" y="304"/>
                  </a:lnTo>
                  <a:lnTo>
                    <a:pt x="152" y="380"/>
                  </a:lnTo>
                  <a:lnTo>
                    <a:pt x="44" y="410"/>
                  </a:lnTo>
                  <a:lnTo>
                    <a:pt x="318" y="410"/>
                  </a:lnTo>
                  <a:lnTo>
                    <a:pt x="208" y="378"/>
                  </a:lnTo>
                  <a:lnTo>
                    <a:pt x="208" y="304"/>
                  </a:lnTo>
                  <a:lnTo>
                    <a:pt x="208" y="304"/>
                  </a:lnTo>
                  <a:lnTo>
                    <a:pt x="224" y="300"/>
                  </a:lnTo>
                  <a:lnTo>
                    <a:pt x="240" y="296"/>
                  </a:lnTo>
                  <a:lnTo>
                    <a:pt x="254" y="290"/>
                  </a:lnTo>
                  <a:lnTo>
                    <a:pt x="268" y="284"/>
                  </a:lnTo>
                  <a:lnTo>
                    <a:pt x="282" y="276"/>
                  </a:lnTo>
                  <a:lnTo>
                    <a:pt x="294" y="266"/>
                  </a:lnTo>
                  <a:lnTo>
                    <a:pt x="306" y="256"/>
                  </a:lnTo>
                  <a:lnTo>
                    <a:pt x="316" y="244"/>
                  </a:lnTo>
                  <a:lnTo>
                    <a:pt x="326" y="232"/>
                  </a:lnTo>
                  <a:lnTo>
                    <a:pt x="336" y="220"/>
                  </a:lnTo>
                  <a:lnTo>
                    <a:pt x="342" y="206"/>
                  </a:lnTo>
                  <a:lnTo>
                    <a:pt x="350" y="192"/>
                  </a:lnTo>
                  <a:lnTo>
                    <a:pt x="354" y="176"/>
                  </a:lnTo>
                  <a:lnTo>
                    <a:pt x="358" y="160"/>
                  </a:lnTo>
                  <a:lnTo>
                    <a:pt x="360" y="144"/>
                  </a:lnTo>
                  <a:lnTo>
                    <a:pt x="360" y="128"/>
                  </a:lnTo>
                  <a:lnTo>
                    <a:pt x="360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0"/>
            <p:cNvSpPr>
              <a:spLocks/>
            </p:cNvSpPr>
            <p:nvPr/>
          </p:nvSpPr>
          <p:spPr bwMode="auto">
            <a:xfrm>
              <a:off x="6065838" y="2212975"/>
              <a:ext cx="276225" cy="603250"/>
            </a:xfrm>
            <a:custGeom>
              <a:avLst/>
              <a:gdLst>
                <a:gd name="T0" fmla="*/ 86 w 174"/>
                <a:gd name="T1" fmla="*/ 380 h 380"/>
                <a:gd name="T2" fmla="*/ 86 w 174"/>
                <a:gd name="T3" fmla="*/ 380 h 380"/>
                <a:gd name="T4" fmla="*/ 86 w 174"/>
                <a:gd name="T5" fmla="*/ 380 h 380"/>
                <a:gd name="T6" fmla="*/ 86 w 174"/>
                <a:gd name="T7" fmla="*/ 380 h 380"/>
                <a:gd name="T8" fmla="*/ 88 w 174"/>
                <a:gd name="T9" fmla="*/ 380 h 380"/>
                <a:gd name="T10" fmla="*/ 88 w 174"/>
                <a:gd name="T11" fmla="*/ 380 h 380"/>
                <a:gd name="T12" fmla="*/ 106 w 174"/>
                <a:gd name="T13" fmla="*/ 378 h 380"/>
                <a:gd name="T14" fmla="*/ 122 w 174"/>
                <a:gd name="T15" fmla="*/ 374 h 380"/>
                <a:gd name="T16" fmla="*/ 136 w 174"/>
                <a:gd name="T17" fmla="*/ 366 h 380"/>
                <a:gd name="T18" fmla="*/ 150 w 174"/>
                <a:gd name="T19" fmla="*/ 354 h 380"/>
                <a:gd name="T20" fmla="*/ 160 w 174"/>
                <a:gd name="T21" fmla="*/ 342 h 380"/>
                <a:gd name="T22" fmla="*/ 168 w 174"/>
                <a:gd name="T23" fmla="*/ 328 h 380"/>
                <a:gd name="T24" fmla="*/ 172 w 174"/>
                <a:gd name="T25" fmla="*/ 312 h 380"/>
                <a:gd name="T26" fmla="*/ 174 w 174"/>
                <a:gd name="T27" fmla="*/ 294 h 380"/>
                <a:gd name="T28" fmla="*/ 174 w 174"/>
                <a:gd name="T29" fmla="*/ 86 h 380"/>
                <a:gd name="T30" fmla="*/ 174 w 174"/>
                <a:gd name="T31" fmla="*/ 86 h 380"/>
                <a:gd name="T32" fmla="*/ 172 w 174"/>
                <a:gd name="T33" fmla="*/ 68 h 380"/>
                <a:gd name="T34" fmla="*/ 168 w 174"/>
                <a:gd name="T35" fmla="*/ 52 h 380"/>
                <a:gd name="T36" fmla="*/ 160 w 174"/>
                <a:gd name="T37" fmla="*/ 38 h 380"/>
                <a:gd name="T38" fmla="*/ 150 w 174"/>
                <a:gd name="T39" fmla="*/ 26 h 380"/>
                <a:gd name="T40" fmla="*/ 136 w 174"/>
                <a:gd name="T41" fmla="*/ 14 h 380"/>
                <a:gd name="T42" fmla="*/ 122 w 174"/>
                <a:gd name="T43" fmla="*/ 6 h 380"/>
                <a:gd name="T44" fmla="*/ 106 w 174"/>
                <a:gd name="T45" fmla="*/ 2 h 380"/>
                <a:gd name="T46" fmla="*/ 88 w 174"/>
                <a:gd name="T47" fmla="*/ 0 h 380"/>
                <a:gd name="T48" fmla="*/ 88 w 174"/>
                <a:gd name="T49" fmla="*/ 0 h 380"/>
                <a:gd name="T50" fmla="*/ 86 w 174"/>
                <a:gd name="T51" fmla="*/ 0 h 380"/>
                <a:gd name="T52" fmla="*/ 86 w 174"/>
                <a:gd name="T53" fmla="*/ 0 h 380"/>
                <a:gd name="T54" fmla="*/ 86 w 174"/>
                <a:gd name="T55" fmla="*/ 0 h 380"/>
                <a:gd name="T56" fmla="*/ 86 w 174"/>
                <a:gd name="T57" fmla="*/ 0 h 380"/>
                <a:gd name="T58" fmla="*/ 68 w 174"/>
                <a:gd name="T59" fmla="*/ 2 h 380"/>
                <a:gd name="T60" fmla="*/ 52 w 174"/>
                <a:gd name="T61" fmla="*/ 8 h 380"/>
                <a:gd name="T62" fmla="*/ 36 w 174"/>
                <a:gd name="T63" fmla="*/ 14 h 380"/>
                <a:gd name="T64" fmla="*/ 24 w 174"/>
                <a:gd name="T65" fmla="*/ 26 h 380"/>
                <a:gd name="T66" fmla="*/ 14 w 174"/>
                <a:gd name="T67" fmla="*/ 38 h 380"/>
                <a:gd name="T68" fmla="*/ 6 w 174"/>
                <a:gd name="T69" fmla="*/ 52 h 380"/>
                <a:gd name="T70" fmla="*/ 0 w 174"/>
                <a:gd name="T71" fmla="*/ 68 h 380"/>
                <a:gd name="T72" fmla="*/ 0 w 174"/>
                <a:gd name="T73" fmla="*/ 86 h 380"/>
                <a:gd name="T74" fmla="*/ 0 w 174"/>
                <a:gd name="T75" fmla="*/ 294 h 380"/>
                <a:gd name="T76" fmla="*/ 0 w 174"/>
                <a:gd name="T77" fmla="*/ 294 h 380"/>
                <a:gd name="T78" fmla="*/ 0 w 174"/>
                <a:gd name="T79" fmla="*/ 312 h 380"/>
                <a:gd name="T80" fmla="*/ 6 w 174"/>
                <a:gd name="T81" fmla="*/ 328 h 380"/>
                <a:gd name="T82" fmla="*/ 14 w 174"/>
                <a:gd name="T83" fmla="*/ 342 h 380"/>
                <a:gd name="T84" fmla="*/ 24 w 174"/>
                <a:gd name="T85" fmla="*/ 354 h 380"/>
                <a:gd name="T86" fmla="*/ 36 w 174"/>
                <a:gd name="T87" fmla="*/ 366 h 380"/>
                <a:gd name="T88" fmla="*/ 52 w 174"/>
                <a:gd name="T89" fmla="*/ 374 h 380"/>
                <a:gd name="T90" fmla="*/ 68 w 174"/>
                <a:gd name="T91" fmla="*/ 378 h 380"/>
                <a:gd name="T92" fmla="*/ 86 w 174"/>
                <a:gd name="T93" fmla="*/ 380 h 380"/>
                <a:gd name="T94" fmla="*/ 86 w 174"/>
                <a:gd name="T95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4" h="380">
                  <a:moveTo>
                    <a:pt x="86" y="380"/>
                  </a:moveTo>
                  <a:lnTo>
                    <a:pt x="86" y="380"/>
                  </a:lnTo>
                  <a:lnTo>
                    <a:pt x="86" y="380"/>
                  </a:lnTo>
                  <a:lnTo>
                    <a:pt x="86" y="380"/>
                  </a:lnTo>
                  <a:lnTo>
                    <a:pt x="88" y="380"/>
                  </a:lnTo>
                  <a:lnTo>
                    <a:pt x="88" y="380"/>
                  </a:lnTo>
                  <a:lnTo>
                    <a:pt x="106" y="378"/>
                  </a:lnTo>
                  <a:lnTo>
                    <a:pt x="122" y="374"/>
                  </a:lnTo>
                  <a:lnTo>
                    <a:pt x="136" y="366"/>
                  </a:lnTo>
                  <a:lnTo>
                    <a:pt x="150" y="354"/>
                  </a:lnTo>
                  <a:lnTo>
                    <a:pt x="160" y="342"/>
                  </a:lnTo>
                  <a:lnTo>
                    <a:pt x="168" y="328"/>
                  </a:lnTo>
                  <a:lnTo>
                    <a:pt x="172" y="312"/>
                  </a:lnTo>
                  <a:lnTo>
                    <a:pt x="174" y="294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2" y="68"/>
                  </a:lnTo>
                  <a:lnTo>
                    <a:pt x="168" y="52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6" y="14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68" y="2"/>
                  </a:lnTo>
                  <a:lnTo>
                    <a:pt x="52" y="8"/>
                  </a:lnTo>
                  <a:lnTo>
                    <a:pt x="36" y="14"/>
                  </a:lnTo>
                  <a:lnTo>
                    <a:pt x="24" y="26"/>
                  </a:lnTo>
                  <a:lnTo>
                    <a:pt x="14" y="38"/>
                  </a:lnTo>
                  <a:lnTo>
                    <a:pt x="6" y="52"/>
                  </a:lnTo>
                  <a:lnTo>
                    <a:pt x="0" y="68"/>
                  </a:lnTo>
                  <a:lnTo>
                    <a:pt x="0" y="86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0" y="312"/>
                  </a:lnTo>
                  <a:lnTo>
                    <a:pt x="6" y="328"/>
                  </a:lnTo>
                  <a:lnTo>
                    <a:pt x="14" y="342"/>
                  </a:lnTo>
                  <a:lnTo>
                    <a:pt x="24" y="354"/>
                  </a:lnTo>
                  <a:lnTo>
                    <a:pt x="36" y="366"/>
                  </a:lnTo>
                  <a:lnTo>
                    <a:pt x="52" y="374"/>
                  </a:lnTo>
                  <a:lnTo>
                    <a:pt x="68" y="378"/>
                  </a:lnTo>
                  <a:lnTo>
                    <a:pt x="86" y="380"/>
                  </a:lnTo>
                  <a:lnTo>
                    <a:pt x="86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Freeform 204"/>
          <p:cNvSpPr>
            <a:spLocks/>
          </p:cNvSpPr>
          <p:nvPr userDrawn="1"/>
        </p:nvSpPr>
        <p:spPr bwMode="auto">
          <a:xfrm>
            <a:off x="3975788" y="2715172"/>
            <a:ext cx="420877" cy="292276"/>
          </a:xfrm>
          <a:custGeom>
            <a:avLst/>
            <a:gdLst>
              <a:gd name="T0" fmla="*/ 506 w 576"/>
              <a:gd name="T1" fmla="*/ 182 h 400"/>
              <a:gd name="T2" fmla="*/ 506 w 576"/>
              <a:gd name="T3" fmla="*/ 172 h 400"/>
              <a:gd name="T4" fmla="*/ 502 w 576"/>
              <a:gd name="T5" fmla="*/ 138 h 400"/>
              <a:gd name="T6" fmla="*/ 492 w 576"/>
              <a:gd name="T7" fmla="*/ 104 h 400"/>
              <a:gd name="T8" fmla="*/ 476 w 576"/>
              <a:gd name="T9" fmla="*/ 76 h 400"/>
              <a:gd name="T10" fmla="*/ 456 w 576"/>
              <a:gd name="T11" fmla="*/ 50 h 400"/>
              <a:gd name="T12" fmla="*/ 430 w 576"/>
              <a:gd name="T13" fmla="*/ 30 h 400"/>
              <a:gd name="T14" fmla="*/ 402 w 576"/>
              <a:gd name="T15" fmla="*/ 14 h 400"/>
              <a:gd name="T16" fmla="*/ 370 w 576"/>
              <a:gd name="T17" fmla="*/ 4 h 400"/>
              <a:gd name="T18" fmla="*/ 334 w 576"/>
              <a:gd name="T19" fmla="*/ 0 h 400"/>
              <a:gd name="T20" fmla="*/ 310 w 576"/>
              <a:gd name="T21" fmla="*/ 2 h 400"/>
              <a:gd name="T22" fmla="*/ 262 w 576"/>
              <a:gd name="T23" fmla="*/ 16 h 400"/>
              <a:gd name="T24" fmla="*/ 222 w 576"/>
              <a:gd name="T25" fmla="*/ 42 h 400"/>
              <a:gd name="T26" fmla="*/ 192 w 576"/>
              <a:gd name="T27" fmla="*/ 78 h 400"/>
              <a:gd name="T28" fmla="*/ 180 w 576"/>
              <a:gd name="T29" fmla="*/ 98 h 400"/>
              <a:gd name="T30" fmla="*/ 158 w 576"/>
              <a:gd name="T31" fmla="*/ 86 h 400"/>
              <a:gd name="T32" fmla="*/ 132 w 576"/>
              <a:gd name="T33" fmla="*/ 82 h 400"/>
              <a:gd name="T34" fmla="*/ 116 w 576"/>
              <a:gd name="T35" fmla="*/ 82 h 400"/>
              <a:gd name="T36" fmla="*/ 88 w 576"/>
              <a:gd name="T37" fmla="*/ 94 h 400"/>
              <a:gd name="T38" fmla="*/ 66 w 576"/>
              <a:gd name="T39" fmla="*/ 116 h 400"/>
              <a:gd name="T40" fmla="*/ 54 w 576"/>
              <a:gd name="T41" fmla="*/ 144 h 400"/>
              <a:gd name="T42" fmla="*/ 52 w 576"/>
              <a:gd name="T43" fmla="*/ 160 h 400"/>
              <a:gd name="T44" fmla="*/ 56 w 576"/>
              <a:gd name="T45" fmla="*/ 184 h 400"/>
              <a:gd name="T46" fmla="*/ 44 w 576"/>
              <a:gd name="T47" fmla="*/ 192 h 400"/>
              <a:gd name="T48" fmla="*/ 24 w 576"/>
              <a:gd name="T49" fmla="*/ 214 h 400"/>
              <a:gd name="T50" fmla="*/ 8 w 576"/>
              <a:gd name="T51" fmla="*/ 238 h 400"/>
              <a:gd name="T52" fmla="*/ 0 w 576"/>
              <a:gd name="T53" fmla="*/ 268 h 400"/>
              <a:gd name="T54" fmla="*/ 0 w 576"/>
              <a:gd name="T55" fmla="*/ 284 h 400"/>
              <a:gd name="T56" fmla="*/ 8 w 576"/>
              <a:gd name="T57" fmla="*/ 328 h 400"/>
              <a:gd name="T58" fmla="*/ 32 w 576"/>
              <a:gd name="T59" fmla="*/ 366 h 400"/>
              <a:gd name="T60" fmla="*/ 68 w 576"/>
              <a:gd name="T61" fmla="*/ 390 h 400"/>
              <a:gd name="T62" fmla="*/ 114 w 576"/>
              <a:gd name="T63" fmla="*/ 400 h 400"/>
              <a:gd name="T64" fmla="*/ 114 w 576"/>
              <a:gd name="T65" fmla="*/ 400 h 400"/>
              <a:gd name="T66" fmla="*/ 116 w 576"/>
              <a:gd name="T67" fmla="*/ 400 h 400"/>
              <a:gd name="T68" fmla="*/ 116 w 576"/>
              <a:gd name="T69" fmla="*/ 400 h 400"/>
              <a:gd name="T70" fmla="*/ 252 w 576"/>
              <a:gd name="T71" fmla="*/ 288 h 400"/>
              <a:gd name="T72" fmla="*/ 232 w 576"/>
              <a:gd name="T73" fmla="*/ 288 h 400"/>
              <a:gd name="T74" fmla="*/ 180 w 576"/>
              <a:gd name="T75" fmla="*/ 288 h 400"/>
              <a:gd name="T76" fmla="*/ 168 w 576"/>
              <a:gd name="T77" fmla="*/ 284 h 400"/>
              <a:gd name="T78" fmla="*/ 172 w 576"/>
              <a:gd name="T79" fmla="*/ 272 h 400"/>
              <a:gd name="T80" fmla="*/ 272 w 576"/>
              <a:gd name="T81" fmla="*/ 152 h 400"/>
              <a:gd name="T82" fmla="*/ 286 w 576"/>
              <a:gd name="T83" fmla="*/ 146 h 400"/>
              <a:gd name="T84" fmla="*/ 298 w 576"/>
              <a:gd name="T85" fmla="*/ 152 h 400"/>
              <a:gd name="T86" fmla="*/ 400 w 576"/>
              <a:gd name="T87" fmla="*/ 272 h 400"/>
              <a:gd name="T88" fmla="*/ 402 w 576"/>
              <a:gd name="T89" fmla="*/ 284 h 400"/>
              <a:gd name="T90" fmla="*/ 392 w 576"/>
              <a:gd name="T91" fmla="*/ 288 h 400"/>
              <a:gd name="T92" fmla="*/ 340 w 576"/>
              <a:gd name="T93" fmla="*/ 288 h 400"/>
              <a:gd name="T94" fmla="*/ 318 w 576"/>
              <a:gd name="T95" fmla="*/ 400 h 400"/>
              <a:gd name="T96" fmla="*/ 456 w 576"/>
              <a:gd name="T97" fmla="*/ 400 h 400"/>
              <a:gd name="T98" fmla="*/ 462 w 576"/>
              <a:gd name="T99" fmla="*/ 400 h 400"/>
              <a:gd name="T100" fmla="*/ 506 w 576"/>
              <a:gd name="T101" fmla="*/ 392 h 400"/>
              <a:gd name="T102" fmla="*/ 542 w 576"/>
              <a:gd name="T103" fmla="*/ 366 h 400"/>
              <a:gd name="T104" fmla="*/ 566 w 576"/>
              <a:gd name="T105" fmla="*/ 330 h 400"/>
              <a:gd name="T106" fmla="*/ 576 w 576"/>
              <a:gd name="T107" fmla="*/ 286 h 400"/>
              <a:gd name="T108" fmla="*/ 574 w 576"/>
              <a:gd name="T109" fmla="*/ 270 h 400"/>
              <a:gd name="T110" fmla="*/ 564 w 576"/>
              <a:gd name="T111" fmla="*/ 238 h 400"/>
              <a:gd name="T112" fmla="*/ 546 w 576"/>
              <a:gd name="T113" fmla="*/ 210 h 400"/>
              <a:gd name="T114" fmla="*/ 520 w 576"/>
              <a:gd name="T115" fmla="*/ 190 h 400"/>
              <a:gd name="T116" fmla="*/ 506 w 576"/>
              <a:gd name="T117" fmla="*/ 18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400">
                <a:moveTo>
                  <a:pt x="506" y="182"/>
                </a:moveTo>
                <a:lnTo>
                  <a:pt x="506" y="182"/>
                </a:lnTo>
                <a:lnTo>
                  <a:pt x="506" y="172"/>
                </a:lnTo>
                <a:lnTo>
                  <a:pt x="506" y="172"/>
                </a:lnTo>
                <a:lnTo>
                  <a:pt x="506" y="154"/>
                </a:lnTo>
                <a:lnTo>
                  <a:pt x="502" y="138"/>
                </a:lnTo>
                <a:lnTo>
                  <a:pt x="498" y="120"/>
                </a:lnTo>
                <a:lnTo>
                  <a:pt x="492" y="104"/>
                </a:lnTo>
                <a:lnTo>
                  <a:pt x="486" y="90"/>
                </a:lnTo>
                <a:lnTo>
                  <a:pt x="476" y="76"/>
                </a:lnTo>
                <a:lnTo>
                  <a:pt x="466" y="62"/>
                </a:lnTo>
                <a:lnTo>
                  <a:pt x="456" y="50"/>
                </a:lnTo>
                <a:lnTo>
                  <a:pt x="444" y="40"/>
                </a:lnTo>
                <a:lnTo>
                  <a:pt x="430" y="30"/>
                </a:lnTo>
                <a:lnTo>
                  <a:pt x="416" y="20"/>
                </a:lnTo>
                <a:lnTo>
                  <a:pt x="402" y="14"/>
                </a:lnTo>
                <a:lnTo>
                  <a:pt x="386" y="8"/>
                </a:lnTo>
                <a:lnTo>
                  <a:pt x="370" y="4"/>
                </a:lnTo>
                <a:lnTo>
                  <a:pt x="352" y="2"/>
                </a:lnTo>
                <a:lnTo>
                  <a:pt x="334" y="0"/>
                </a:lnTo>
                <a:lnTo>
                  <a:pt x="334" y="0"/>
                </a:lnTo>
                <a:lnTo>
                  <a:pt x="310" y="2"/>
                </a:lnTo>
                <a:lnTo>
                  <a:pt x="286" y="8"/>
                </a:lnTo>
                <a:lnTo>
                  <a:pt x="262" y="16"/>
                </a:lnTo>
                <a:lnTo>
                  <a:pt x="242" y="28"/>
                </a:lnTo>
                <a:lnTo>
                  <a:pt x="222" y="42"/>
                </a:lnTo>
                <a:lnTo>
                  <a:pt x="206" y="58"/>
                </a:lnTo>
                <a:lnTo>
                  <a:pt x="192" y="78"/>
                </a:lnTo>
                <a:lnTo>
                  <a:pt x="180" y="98"/>
                </a:lnTo>
                <a:lnTo>
                  <a:pt x="180" y="98"/>
                </a:lnTo>
                <a:lnTo>
                  <a:pt x="170" y="90"/>
                </a:lnTo>
                <a:lnTo>
                  <a:pt x="158" y="86"/>
                </a:lnTo>
                <a:lnTo>
                  <a:pt x="144" y="82"/>
                </a:lnTo>
                <a:lnTo>
                  <a:pt x="132" y="82"/>
                </a:lnTo>
                <a:lnTo>
                  <a:pt x="132" y="82"/>
                </a:lnTo>
                <a:lnTo>
                  <a:pt x="116" y="82"/>
                </a:lnTo>
                <a:lnTo>
                  <a:pt x="100" y="88"/>
                </a:lnTo>
                <a:lnTo>
                  <a:pt x="88" y="94"/>
                </a:lnTo>
                <a:lnTo>
                  <a:pt x="76" y="104"/>
                </a:lnTo>
                <a:lnTo>
                  <a:pt x="66" y="116"/>
                </a:lnTo>
                <a:lnTo>
                  <a:pt x="58" y="130"/>
                </a:lnTo>
                <a:lnTo>
                  <a:pt x="54" y="144"/>
                </a:lnTo>
                <a:lnTo>
                  <a:pt x="52" y="160"/>
                </a:lnTo>
                <a:lnTo>
                  <a:pt x="52" y="160"/>
                </a:lnTo>
                <a:lnTo>
                  <a:pt x="54" y="172"/>
                </a:lnTo>
                <a:lnTo>
                  <a:pt x="56" y="184"/>
                </a:lnTo>
                <a:lnTo>
                  <a:pt x="56" y="184"/>
                </a:lnTo>
                <a:lnTo>
                  <a:pt x="44" y="192"/>
                </a:lnTo>
                <a:lnTo>
                  <a:pt x="32" y="202"/>
                </a:lnTo>
                <a:lnTo>
                  <a:pt x="24" y="214"/>
                </a:lnTo>
                <a:lnTo>
                  <a:pt x="14" y="226"/>
                </a:lnTo>
                <a:lnTo>
                  <a:pt x="8" y="238"/>
                </a:lnTo>
                <a:lnTo>
                  <a:pt x="4" y="254"/>
                </a:lnTo>
                <a:lnTo>
                  <a:pt x="0" y="268"/>
                </a:lnTo>
                <a:lnTo>
                  <a:pt x="0" y="284"/>
                </a:lnTo>
                <a:lnTo>
                  <a:pt x="0" y="284"/>
                </a:lnTo>
                <a:lnTo>
                  <a:pt x="2" y="306"/>
                </a:lnTo>
                <a:lnTo>
                  <a:pt x="8" y="328"/>
                </a:lnTo>
                <a:lnTo>
                  <a:pt x="18" y="348"/>
                </a:lnTo>
                <a:lnTo>
                  <a:pt x="32" y="366"/>
                </a:lnTo>
                <a:lnTo>
                  <a:pt x="50" y="380"/>
                </a:lnTo>
                <a:lnTo>
                  <a:pt x="68" y="390"/>
                </a:lnTo>
                <a:lnTo>
                  <a:pt x="90" y="398"/>
                </a:lnTo>
                <a:lnTo>
                  <a:pt x="114" y="400"/>
                </a:lnTo>
                <a:lnTo>
                  <a:pt x="114" y="400"/>
                </a:lnTo>
                <a:lnTo>
                  <a:pt x="114" y="400"/>
                </a:lnTo>
                <a:lnTo>
                  <a:pt x="114" y="400"/>
                </a:lnTo>
                <a:lnTo>
                  <a:pt x="116" y="400"/>
                </a:lnTo>
                <a:lnTo>
                  <a:pt x="116" y="400"/>
                </a:lnTo>
                <a:lnTo>
                  <a:pt x="116" y="400"/>
                </a:lnTo>
                <a:lnTo>
                  <a:pt x="252" y="400"/>
                </a:lnTo>
                <a:lnTo>
                  <a:pt x="252" y="288"/>
                </a:lnTo>
                <a:lnTo>
                  <a:pt x="252" y="288"/>
                </a:lnTo>
                <a:lnTo>
                  <a:pt x="232" y="288"/>
                </a:lnTo>
                <a:lnTo>
                  <a:pt x="180" y="288"/>
                </a:lnTo>
                <a:lnTo>
                  <a:pt x="180" y="288"/>
                </a:lnTo>
                <a:lnTo>
                  <a:pt x="172" y="286"/>
                </a:lnTo>
                <a:lnTo>
                  <a:pt x="168" y="284"/>
                </a:lnTo>
                <a:lnTo>
                  <a:pt x="168" y="278"/>
                </a:lnTo>
                <a:lnTo>
                  <a:pt x="172" y="272"/>
                </a:lnTo>
                <a:lnTo>
                  <a:pt x="272" y="152"/>
                </a:lnTo>
                <a:lnTo>
                  <a:pt x="272" y="152"/>
                </a:lnTo>
                <a:lnTo>
                  <a:pt x="278" y="148"/>
                </a:lnTo>
                <a:lnTo>
                  <a:pt x="286" y="146"/>
                </a:lnTo>
                <a:lnTo>
                  <a:pt x="292" y="148"/>
                </a:lnTo>
                <a:lnTo>
                  <a:pt x="298" y="152"/>
                </a:lnTo>
                <a:lnTo>
                  <a:pt x="400" y="272"/>
                </a:lnTo>
                <a:lnTo>
                  <a:pt x="400" y="272"/>
                </a:lnTo>
                <a:lnTo>
                  <a:pt x="402" y="278"/>
                </a:lnTo>
                <a:lnTo>
                  <a:pt x="402" y="284"/>
                </a:lnTo>
                <a:lnTo>
                  <a:pt x="398" y="286"/>
                </a:lnTo>
                <a:lnTo>
                  <a:pt x="392" y="288"/>
                </a:lnTo>
                <a:lnTo>
                  <a:pt x="340" y="288"/>
                </a:lnTo>
                <a:lnTo>
                  <a:pt x="340" y="288"/>
                </a:lnTo>
                <a:lnTo>
                  <a:pt x="318" y="288"/>
                </a:lnTo>
                <a:lnTo>
                  <a:pt x="318" y="400"/>
                </a:lnTo>
                <a:lnTo>
                  <a:pt x="456" y="400"/>
                </a:lnTo>
                <a:lnTo>
                  <a:pt x="456" y="400"/>
                </a:lnTo>
                <a:lnTo>
                  <a:pt x="462" y="400"/>
                </a:lnTo>
                <a:lnTo>
                  <a:pt x="462" y="400"/>
                </a:lnTo>
                <a:lnTo>
                  <a:pt x="484" y="398"/>
                </a:lnTo>
                <a:lnTo>
                  <a:pt x="506" y="392"/>
                </a:lnTo>
                <a:lnTo>
                  <a:pt x="526" y="380"/>
                </a:lnTo>
                <a:lnTo>
                  <a:pt x="542" y="366"/>
                </a:lnTo>
                <a:lnTo>
                  <a:pt x="556" y="350"/>
                </a:lnTo>
                <a:lnTo>
                  <a:pt x="566" y="330"/>
                </a:lnTo>
                <a:lnTo>
                  <a:pt x="572" y="310"/>
                </a:lnTo>
                <a:lnTo>
                  <a:pt x="576" y="286"/>
                </a:lnTo>
                <a:lnTo>
                  <a:pt x="576" y="286"/>
                </a:lnTo>
                <a:lnTo>
                  <a:pt x="574" y="270"/>
                </a:lnTo>
                <a:lnTo>
                  <a:pt x="570" y="252"/>
                </a:lnTo>
                <a:lnTo>
                  <a:pt x="564" y="238"/>
                </a:lnTo>
                <a:lnTo>
                  <a:pt x="556" y="222"/>
                </a:lnTo>
                <a:lnTo>
                  <a:pt x="546" y="210"/>
                </a:lnTo>
                <a:lnTo>
                  <a:pt x="534" y="198"/>
                </a:lnTo>
                <a:lnTo>
                  <a:pt x="520" y="190"/>
                </a:lnTo>
                <a:lnTo>
                  <a:pt x="506" y="182"/>
                </a:lnTo>
                <a:lnTo>
                  <a:pt x="506" y="1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990642" y="2701693"/>
            <a:ext cx="396157" cy="319234"/>
            <a:chOff x="3932238" y="2057400"/>
            <a:chExt cx="817562" cy="658813"/>
          </a:xfrm>
          <a:solidFill>
            <a:schemeClr val="bg1">
              <a:lumMod val="95000"/>
            </a:schemeClr>
          </a:solidFill>
        </p:grpSpPr>
        <p:sp>
          <p:nvSpPr>
            <p:cNvPr id="26" name="Freeform 328"/>
            <p:cNvSpPr>
              <a:spLocks/>
            </p:cNvSpPr>
            <p:nvPr/>
          </p:nvSpPr>
          <p:spPr bwMode="auto">
            <a:xfrm>
              <a:off x="4048125" y="2482850"/>
              <a:ext cx="273050" cy="233363"/>
            </a:xfrm>
            <a:custGeom>
              <a:avLst/>
              <a:gdLst>
                <a:gd name="T0" fmla="*/ 156 w 172"/>
                <a:gd name="T1" fmla="*/ 31 h 147"/>
                <a:gd name="T2" fmla="*/ 147 w 172"/>
                <a:gd name="T3" fmla="*/ 50 h 147"/>
                <a:gd name="T4" fmla="*/ 127 w 172"/>
                <a:gd name="T5" fmla="*/ 45 h 147"/>
                <a:gd name="T6" fmla="*/ 0 w 172"/>
                <a:gd name="T7" fmla="*/ 9 h 147"/>
                <a:gd name="T8" fmla="*/ 0 w 172"/>
                <a:gd name="T9" fmla="*/ 99 h 147"/>
                <a:gd name="T10" fmla="*/ 172 w 172"/>
                <a:gd name="T11" fmla="*/ 147 h 147"/>
                <a:gd name="T12" fmla="*/ 172 w 172"/>
                <a:gd name="T13" fmla="*/ 0 h 147"/>
                <a:gd name="T14" fmla="*/ 156 w 172"/>
                <a:gd name="T15" fmla="*/ 3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147">
                  <a:moveTo>
                    <a:pt x="156" y="31"/>
                  </a:moveTo>
                  <a:lnTo>
                    <a:pt x="147" y="50"/>
                  </a:lnTo>
                  <a:lnTo>
                    <a:pt x="127" y="45"/>
                  </a:lnTo>
                  <a:lnTo>
                    <a:pt x="0" y="9"/>
                  </a:lnTo>
                  <a:lnTo>
                    <a:pt x="0" y="99"/>
                  </a:lnTo>
                  <a:lnTo>
                    <a:pt x="172" y="147"/>
                  </a:lnTo>
                  <a:lnTo>
                    <a:pt x="172" y="0"/>
                  </a:lnTo>
                  <a:lnTo>
                    <a:pt x="156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29"/>
            <p:cNvSpPr>
              <a:spLocks/>
            </p:cNvSpPr>
            <p:nvPr/>
          </p:nvSpPr>
          <p:spPr bwMode="auto">
            <a:xfrm>
              <a:off x="4360863" y="2482850"/>
              <a:ext cx="274637" cy="233363"/>
            </a:xfrm>
            <a:custGeom>
              <a:avLst/>
              <a:gdLst>
                <a:gd name="T0" fmla="*/ 25 w 173"/>
                <a:gd name="T1" fmla="*/ 50 h 147"/>
                <a:gd name="T2" fmla="*/ 16 w 173"/>
                <a:gd name="T3" fmla="*/ 31 h 147"/>
                <a:gd name="T4" fmla="*/ 0 w 173"/>
                <a:gd name="T5" fmla="*/ 0 h 147"/>
                <a:gd name="T6" fmla="*/ 0 w 173"/>
                <a:gd name="T7" fmla="*/ 147 h 147"/>
                <a:gd name="T8" fmla="*/ 173 w 173"/>
                <a:gd name="T9" fmla="*/ 99 h 147"/>
                <a:gd name="T10" fmla="*/ 173 w 173"/>
                <a:gd name="T11" fmla="*/ 9 h 147"/>
                <a:gd name="T12" fmla="*/ 47 w 173"/>
                <a:gd name="T13" fmla="*/ 45 h 147"/>
                <a:gd name="T14" fmla="*/ 25 w 173"/>
                <a:gd name="T15" fmla="*/ 5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3" h="147">
                  <a:moveTo>
                    <a:pt x="25" y="50"/>
                  </a:moveTo>
                  <a:lnTo>
                    <a:pt x="16" y="31"/>
                  </a:lnTo>
                  <a:lnTo>
                    <a:pt x="0" y="0"/>
                  </a:lnTo>
                  <a:lnTo>
                    <a:pt x="0" y="147"/>
                  </a:lnTo>
                  <a:lnTo>
                    <a:pt x="173" y="99"/>
                  </a:lnTo>
                  <a:lnTo>
                    <a:pt x="173" y="9"/>
                  </a:lnTo>
                  <a:lnTo>
                    <a:pt x="47" y="45"/>
                  </a:lnTo>
                  <a:lnTo>
                    <a:pt x="2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30"/>
            <p:cNvSpPr>
              <a:spLocks/>
            </p:cNvSpPr>
            <p:nvPr/>
          </p:nvSpPr>
          <p:spPr bwMode="auto">
            <a:xfrm>
              <a:off x="4341813" y="2270125"/>
              <a:ext cx="376237" cy="244475"/>
            </a:xfrm>
            <a:custGeom>
              <a:avLst/>
              <a:gdLst>
                <a:gd name="T0" fmla="*/ 51 w 237"/>
                <a:gd name="T1" fmla="*/ 154 h 154"/>
                <a:gd name="T2" fmla="*/ 237 w 237"/>
                <a:gd name="T3" fmla="*/ 102 h 154"/>
                <a:gd name="T4" fmla="*/ 185 w 237"/>
                <a:gd name="T5" fmla="*/ 0 h 154"/>
                <a:gd name="T6" fmla="*/ 0 w 237"/>
                <a:gd name="T7" fmla="*/ 50 h 154"/>
                <a:gd name="T8" fmla="*/ 51 w 237"/>
                <a:gd name="T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154">
                  <a:moveTo>
                    <a:pt x="51" y="154"/>
                  </a:moveTo>
                  <a:lnTo>
                    <a:pt x="237" y="102"/>
                  </a:lnTo>
                  <a:lnTo>
                    <a:pt x="185" y="0"/>
                  </a:lnTo>
                  <a:lnTo>
                    <a:pt x="0" y="50"/>
                  </a:lnTo>
                  <a:lnTo>
                    <a:pt x="51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31"/>
            <p:cNvSpPr>
              <a:spLocks/>
            </p:cNvSpPr>
            <p:nvPr/>
          </p:nvSpPr>
          <p:spPr bwMode="auto">
            <a:xfrm>
              <a:off x="3965575" y="2270125"/>
              <a:ext cx="376237" cy="244475"/>
            </a:xfrm>
            <a:custGeom>
              <a:avLst/>
              <a:gdLst>
                <a:gd name="T0" fmla="*/ 185 w 237"/>
                <a:gd name="T1" fmla="*/ 154 h 154"/>
                <a:gd name="T2" fmla="*/ 237 w 237"/>
                <a:gd name="T3" fmla="*/ 50 h 154"/>
                <a:gd name="T4" fmla="*/ 51 w 237"/>
                <a:gd name="T5" fmla="*/ 0 h 154"/>
                <a:gd name="T6" fmla="*/ 0 w 237"/>
                <a:gd name="T7" fmla="*/ 102 h 154"/>
                <a:gd name="T8" fmla="*/ 185 w 237"/>
                <a:gd name="T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154">
                  <a:moveTo>
                    <a:pt x="185" y="154"/>
                  </a:moveTo>
                  <a:lnTo>
                    <a:pt x="237" y="50"/>
                  </a:lnTo>
                  <a:lnTo>
                    <a:pt x="51" y="0"/>
                  </a:lnTo>
                  <a:lnTo>
                    <a:pt x="0" y="102"/>
                  </a:lnTo>
                  <a:lnTo>
                    <a:pt x="185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32"/>
            <p:cNvSpPr>
              <a:spLocks/>
            </p:cNvSpPr>
            <p:nvPr/>
          </p:nvSpPr>
          <p:spPr bwMode="auto">
            <a:xfrm>
              <a:off x="4341813" y="2057400"/>
              <a:ext cx="407987" cy="212725"/>
            </a:xfrm>
            <a:custGeom>
              <a:avLst/>
              <a:gdLst>
                <a:gd name="T0" fmla="*/ 203 w 257"/>
                <a:gd name="T1" fmla="*/ 113 h 134"/>
                <a:gd name="T2" fmla="*/ 257 w 257"/>
                <a:gd name="T3" fmla="*/ 52 h 134"/>
                <a:gd name="T4" fmla="*/ 71 w 257"/>
                <a:gd name="T5" fmla="*/ 0 h 134"/>
                <a:gd name="T6" fmla="*/ 0 w 257"/>
                <a:gd name="T7" fmla="*/ 82 h 134"/>
                <a:gd name="T8" fmla="*/ 137 w 257"/>
                <a:gd name="T9" fmla="*/ 120 h 134"/>
                <a:gd name="T10" fmla="*/ 185 w 257"/>
                <a:gd name="T11" fmla="*/ 134 h 134"/>
                <a:gd name="T12" fmla="*/ 203 w 257"/>
                <a:gd name="T13" fmla="*/ 11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134">
                  <a:moveTo>
                    <a:pt x="203" y="113"/>
                  </a:moveTo>
                  <a:lnTo>
                    <a:pt x="257" y="52"/>
                  </a:lnTo>
                  <a:lnTo>
                    <a:pt x="71" y="0"/>
                  </a:lnTo>
                  <a:lnTo>
                    <a:pt x="0" y="82"/>
                  </a:lnTo>
                  <a:lnTo>
                    <a:pt x="137" y="120"/>
                  </a:lnTo>
                  <a:lnTo>
                    <a:pt x="185" y="134"/>
                  </a:lnTo>
                  <a:lnTo>
                    <a:pt x="203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33"/>
            <p:cNvSpPr>
              <a:spLocks/>
            </p:cNvSpPr>
            <p:nvPr/>
          </p:nvSpPr>
          <p:spPr bwMode="auto">
            <a:xfrm>
              <a:off x="3932238" y="2057400"/>
              <a:ext cx="409575" cy="212725"/>
            </a:xfrm>
            <a:custGeom>
              <a:avLst/>
              <a:gdLst>
                <a:gd name="T0" fmla="*/ 120 w 258"/>
                <a:gd name="T1" fmla="*/ 120 h 134"/>
                <a:gd name="T2" fmla="*/ 258 w 258"/>
                <a:gd name="T3" fmla="*/ 82 h 134"/>
                <a:gd name="T4" fmla="*/ 186 w 258"/>
                <a:gd name="T5" fmla="*/ 0 h 134"/>
                <a:gd name="T6" fmla="*/ 0 w 258"/>
                <a:gd name="T7" fmla="*/ 52 h 134"/>
                <a:gd name="T8" fmla="*/ 54 w 258"/>
                <a:gd name="T9" fmla="*/ 113 h 134"/>
                <a:gd name="T10" fmla="*/ 72 w 258"/>
                <a:gd name="T11" fmla="*/ 134 h 134"/>
                <a:gd name="T12" fmla="*/ 120 w 258"/>
                <a:gd name="T13" fmla="*/ 12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134">
                  <a:moveTo>
                    <a:pt x="120" y="120"/>
                  </a:moveTo>
                  <a:lnTo>
                    <a:pt x="258" y="82"/>
                  </a:lnTo>
                  <a:lnTo>
                    <a:pt x="186" y="0"/>
                  </a:lnTo>
                  <a:lnTo>
                    <a:pt x="0" y="52"/>
                  </a:lnTo>
                  <a:lnTo>
                    <a:pt x="54" y="113"/>
                  </a:lnTo>
                  <a:lnTo>
                    <a:pt x="72" y="134"/>
                  </a:lnTo>
                  <a:lnTo>
                    <a:pt x="120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2993308" y="1618629"/>
            <a:ext cx="374156" cy="422881"/>
            <a:chOff x="4676669" y="3767698"/>
            <a:chExt cx="349344" cy="394837"/>
          </a:xfrm>
          <a:solidFill>
            <a:schemeClr val="bg1">
              <a:lumMod val="95000"/>
            </a:schemeClr>
          </a:solidFill>
        </p:grpSpPr>
        <p:sp>
          <p:nvSpPr>
            <p:cNvPr id="33" name="Freeform 337"/>
            <p:cNvSpPr>
              <a:spLocks/>
            </p:cNvSpPr>
            <p:nvPr/>
          </p:nvSpPr>
          <p:spPr bwMode="auto">
            <a:xfrm>
              <a:off x="4717066" y="3767698"/>
              <a:ext cx="308947" cy="207926"/>
            </a:xfrm>
            <a:custGeom>
              <a:avLst/>
              <a:gdLst>
                <a:gd name="T0" fmla="*/ 187 w 315"/>
                <a:gd name="T1" fmla="*/ 32 h 212"/>
                <a:gd name="T2" fmla="*/ 220 w 315"/>
                <a:gd name="T3" fmla="*/ 63 h 212"/>
                <a:gd name="T4" fmla="*/ 165 w 315"/>
                <a:gd name="T5" fmla="*/ 119 h 212"/>
                <a:gd name="T6" fmla="*/ 113 w 315"/>
                <a:gd name="T7" fmla="*/ 66 h 212"/>
                <a:gd name="T8" fmla="*/ 0 w 315"/>
                <a:gd name="T9" fmla="*/ 178 h 212"/>
                <a:gd name="T10" fmla="*/ 34 w 315"/>
                <a:gd name="T11" fmla="*/ 212 h 212"/>
                <a:gd name="T12" fmla="*/ 34 w 315"/>
                <a:gd name="T13" fmla="*/ 212 h 212"/>
                <a:gd name="T14" fmla="*/ 113 w 315"/>
                <a:gd name="T15" fmla="*/ 135 h 212"/>
                <a:gd name="T16" fmla="*/ 165 w 315"/>
                <a:gd name="T17" fmla="*/ 187 h 212"/>
                <a:gd name="T18" fmla="*/ 254 w 315"/>
                <a:gd name="T19" fmla="*/ 98 h 212"/>
                <a:gd name="T20" fmla="*/ 285 w 315"/>
                <a:gd name="T21" fmla="*/ 128 h 212"/>
                <a:gd name="T22" fmla="*/ 315 w 315"/>
                <a:gd name="T23" fmla="*/ 0 h 212"/>
                <a:gd name="T24" fmla="*/ 187 w 315"/>
                <a:gd name="T25" fmla="*/ 3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5" h="212">
                  <a:moveTo>
                    <a:pt x="187" y="32"/>
                  </a:moveTo>
                  <a:lnTo>
                    <a:pt x="220" y="63"/>
                  </a:lnTo>
                  <a:lnTo>
                    <a:pt x="165" y="119"/>
                  </a:lnTo>
                  <a:lnTo>
                    <a:pt x="113" y="66"/>
                  </a:lnTo>
                  <a:lnTo>
                    <a:pt x="0" y="178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113" y="135"/>
                  </a:lnTo>
                  <a:lnTo>
                    <a:pt x="165" y="187"/>
                  </a:lnTo>
                  <a:lnTo>
                    <a:pt x="254" y="98"/>
                  </a:lnTo>
                  <a:lnTo>
                    <a:pt x="285" y="128"/>
                  </a:lnTo>
                  <a:lnTo>
                    <a:pt x="315" y="0"/>
                  </a:lnTo>
                  <a:lnTo>
                    <a:pt x="187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8"/>
            <p:cNvSpPr>
              <a:spLocks/>
            </p:cNvSpPr>
            <p:nvPr/>
          </p:nvSpPr>
          <p:spPr bwMode="auto">
            <a:xfrm>
              <a:off x="4676669" y="3954609"/>
              <a:ext cx="308947" cy="207926"/>
            </a:xfrm>
            <a:custGeom>
              <a:avLst/>
              <a:gdLst>
                <a:gd name="T0" fmla="*/ 281 w 315"/>
                <a:gd name="T1" fmla="*/ 0 h 212"/>
                <a:gd name="T2" fmla="*/ 204 w 315"/>
                <a:gd name="T3" fmla="*/ 77 h 212"/>
                <a:gd name="T4" fmla="*/ 152 w 315"/>
                <a:gd name="T5" fmla="*/ 25 h 212"/>
                <a:gd name="T6" fmla="*/ 62 w 315"/>
                <a:gd name="T7" fmla="*/ 114 h 212"/>
                <a:gd name="T8" fmla="*/ 32 w 315"/>
                <a:gd name="T9" fmla="*/ 84 h 212"/>
                <a:gd name="T10" fmla="*/ 0 w 315"/>
                <a:gd name="T11" fmla="*/ 212 h 212"/>
                <a:gd name="T12" fmla="*/ 128 w 315"/>
                <a:gd name="T13" fmla="*/ 182 h 212"/>
                <a:gd name="T14" fmla="*/ 96 w 315"/>
                <a:gd name="T15" fmla="*/ 149 h 212"/>
                <a:gd name="T16" fmla="*/ 152 w 315"/>
                <a:gd name="T17" fmla="*/ 93 h 212"/>
                <a:gd name="T18" fmla="*/ 204 w 315"/>
                <a:gd name="T19" fmla="*/ 146 h 212"/>
                <a:gd name="T20" fmla="*/ 315 w 315"/>
                <a:gd name="T21" fmla="*/ 34 h 212"/>
                <a:gd name="T22" fmla="*/ 281 w 315"/>
                <a:gd name="T23" fmla="*/ 0 h 212"/>
                <a:gd name="T24" fmla="*/ 281 w 315"/>
                <a:gd name="T2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5" h="212">
                  <a:moveTo>
                    <a:pt x="281" y="0"/>
                  </a:moveTo>
                  <a:lnTo>
                    <a:pt x="204" y="77"/>
                  </a:lnTo>
                  <a:lnTo>
                    <a:pt x="152" y="25"/>
                  </a:lnTo>
                  <a:lnTo>
                    <a:pt x="62" y="114"/>
                  </a:lnTo>
                  <a:lnTo>
                    <a:pt x="32" y="84"/>
                  </a:lnTo>
                  <a:lnTo>
                    <a:pt x="0" y="212"/>
                  </a:lnTo>
                  <a:lnTo>
                    <a:pt x="128" y="182"/>
                  </a:lnTo>
                  <a:lnTo>
                    <a:pt x="96" y="149"/>
                  </a:lnTo>
                  <a:lnTo>
                    <a:pt x="152" y="93"/>
                  </a:lnTo>
                  <a:lnTo>
                    <a:pt x="204" y="146"/>
                  </a:lnTo>
                  <a:lnTo>
                    <a:pt x="315" y="34"/>
                  </a:lnTo>
                  <a:lnTo>
                    <a:pt x="281" y="0"/>
                  </a:lnTo>
                  <a:lnTo>
                    <a:pt x="2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Freeform 264"/>
          <p:cNvSpPr>
            <a:spLocks/>
          </p:cNvSpPr>
          <p:nvPr userDrawn="1"/>
        </p:nvSpPr>
        <p:spPr bwMode="auto">
          <a:xfrm>
            <a:off x="6012395" y="1643632"/>
            <a:ext cx="357067" cy="372874"/>
          </a:xfrm>
          <a:custGeom>
            <a:avLst/>
            <a:gdLst>
              <a:gd name="T0" fmla="*/ 144 w 384"/>
              <a:gd name="T1" fmla="*/ 189 h 401"/>
              <a:gd name="T2" fmla="*/ 173 w 384"/>
              <a:gd name="T3" fmla="*/ 313 h 401"/>
              <a:gd name="T4" fmla="*/ 173 w 384"/>
              <a:gd name="T5" fmla="*/ 314 h 401"/>
              <a:gd name="T6" fmla="*/ 173 w 384"/>
              <a:gd name="T7" fmla="*/ 334 h 401"/>
              <a:gd name="T8" fmla="*/ 166 w 384"/>
              <a:gd name="T9" fmla="*/ 352 h 401"/>
              <a:gd name="T10" fmla="*/ 163 w 384"/>
              <a:gd name="T11" fmla="*/ 358 h 401"/>
              <a:gd name="T12" fmla="*/ 156 w 384"/>
              <a:gd name="T13" fmla="*/ 362 h 401"/>
              <a:gd name="T14" fmla="*/ 144 w 384"/>
              <a:gd name="T15" fmla="*/ 365 h 401"/>
              <a:gd name="T16" fmla="*/ 137 w 384"/>
              <a:gd name="T17" fmla="*/ 363 h 401"/>
              <a:gd name="T18" fmla="*/ 126 w 384"/>
              <a:gd name="T19" fmla="*/ 360 h 401"/>
              <a:gd name="T20" fmla="*/ 121 w 384"/>
              <a:gd name="T21" fmla="*/ 356 h 401"/>
              <a:gd name="T22" fmla="*/ 116 w 384"/>
              <a:gd name="T23" fmla="*/ 342 h 401"/>
              <a:gd name="T24" fmla="*/ 115 w 384"/>
              <a:gd name="T25" fmla="*/ 331 h 401"/>
              <a:gd name="T26" fmla="*/ 115 w 384"/>
              <a:gd name="T27" fmla="*/ 324 h 401"/>
              <a:gd name="T28" fmla="*/ 106 w 384"/>
              <a:gd name="T29" fmla="*/ 313 h 401"/>
              <a:gd name="T30" fmla="*/ 99 w 384"/>
              <a:gd name="T31" fmla="*/ 310 h 401"/>
              <a:gd name="T32" fmla="*/ 85 w 384"/>
              <a:gd name="T33" fmla="*/ 314 h 401"/>
              <a:gd name="T34" fmla="*/ 78 w 384"/>
              <a:gd name="T35" fmla="*/ 327 h 401"/>
              <a:gd name="T36" fmla="*/ 78 w 384"/>
              <a:gd name="T37" fmla="*/ 334 h 401"/>
              <a:gd name="T38" fmla="*/ 81 w 384"/>
              <a:gd name="T39" fmla="*/ 356 h 401"/>
              <a:gd name="T40" fmla="*/ 88 w 384"/>
              <a:gd name="T41" fmla="*/ 373 h 401"/>
              <a:gd name="T42" fmla="*/ 94 w 384"/>
              <a:gd name="T43" fmla="*/ 381 h 401"/>
              <a:gd name="T44" fmla="*/ 112 w 384"/>
              <a:gd name="T45" fmla="*/ 395 h 401"/>
              <a:gd name="T46" fmla="*/ 127 w 384"/>
              <a:gd name="T47" fmla="*/ 400 h 401"/>
              <a:gd name="T48" fmla="*/ 144 w 384"/>
              <a:gd name="T49" fmla="*/ 401 h 401"/>
              <a:gd name="T50" fmla="*/ 158 w 384"/>
              <a:gd name="T51" fmla="*/ 400 h 401"/>
              <a:gd name="T52" fmla="*/ 182 w 384"/>
              <a:gd name="T53" fmla="*/ 391 h 401"/>
              <a:gd name="T54" fmla="*/ 190 w 384"/>
              <a:gd name="T55" fmla="*/ 383 h 401"/>
              <a:gd name="T56" fmla="*/ 202 w 384"/>
              <a:gd name="T57" fmla="*/ 362 h 401"/>
              <a:gd name="T58" fmla="*/ 209 w 384"/>
              <a:gd name="T59" fmla="*/ 341 h 401"/>
              <a:gd name="T60" fmla="*/ 211 w 384"/>
              <a:gd name="T61" fmla="*/ 313 h 401"/>
              <a:gd name="T62" fmla="*/ 240 w 384"/>
              <a:gd name="T63" fmla="*/ 189 h 401"/>
              <a:gd name="T64" fmla="*/ 337 w 384"/>
              <a:gd name="T65" fmla="*/ 189 h 401"/>
              <a:gd name="T66" fmla="*/ 381 w 384"/>
              <a:gd name="T67" fmla="*/ 233 h 401"/>
              <a:gd name="T68" fmla="*/ 384 w 384"/>
              <a:gd name="T69" fmla="*/ 198 h 401"/>
              <a:gd name="T70" fmla="*/ 384 w 384"/>
              <a:gd name="T71" fmla="*/ 189 h 401"/>
              <a:gd name="T72" fmla="*/ 380 w 384"/>
              <a:gd name="T73" fmla="*/ 166 h 401"/>
              <a:gd name="T74" fmla="*/ 370 w 384"/>
              <a:gd name="T75" fmla="*/ 141 h 401"/>
              <a:gd name="T76" fmla="*/ 355 w 384"/>
              <a:gd name="T77" fmla="*/ 115 h 401"/>
              <a:gd name="T78" fmla="*/ 334 w 384"/>
              <a:gd name="T79" fmla="*/ 88 h 401"/>
              <a:gd name="T80" fmla="*/ 306 w 384"/>
              <a:gd name="T81" fmla="*/ 66 h 401"/>
              <a:gd name="T82" fmla="*/ 272 w 384"/>
              <a:gd name="T83" fmla="*/ 48 h 401"/>
              <a:gd name="T84" fmla="*/ 230 w 384"/>
              <a:gd name="T85" fmla="*/ 36 h 401"/>
              <a:gd name="T86" fmla="*/ 205 w 384"/>
              <a:gd name="T87" fmla="*/ 14 h 401"/>
              <a:gd name="T88" fmla="*/ 205 w 384"/>
              <a:gd name="T89" fmla="*/ 8 h 401"/>
              <a:gd name="T90" fmla="*/ 198 w 384"/>
              <a:gd name="T91" fmla="*/ 1 h 401"/>
              <a:gd name="T92" fmla="*/ 193 w 384"/>
              <a:gd name="T93" fmla="*/ 0 h 401"/>
              <a:gd name="T94" fmla="*/ 183 w 384"/>
              <a:gd name="T95" fmla="*/ 4 h 401"/>
              <a:gd name="T96" fmla="*/ 179 w 384"/>
              <a:gd name="T97" fmla="*/ 14 h 401"/>
              <a:gd name="T98" fmla="*/ 179 w 384"/>
              <a:gd name="T99" fmla="*/ 34 h 401"/>
              <a:gd name="T100" fmla="*/ 133 w 384"/>
              <a:gd name="T101" fmla="*/ 41 h 401"/>
              <a:gd name="T102" fmla="*/ 95 w 384"/>
              <a:gd name="T103" fmla="*/ 56 h 401"/>
              <a:gd name="T104" fmla="*/ 64 w 384"/>
              <a:gd name="T105" fmla="*/ 77 h 401"/>
              <a:gd name="T106" fmla="*/ 40 w 384"/>
              <a:gd name="T107" fmla="*/ 101 h 401"/>
              <a:gd name="T108" fmla="*/ 22 w 384"/>
              <a:gd name="T109" fmla="*/ 127 h 401"/>
              <a:gd name="T110" fmla="*/ 10 w 384"/>
              <a:gd name="T111" fmla="*/ 154 h 401"/>
              <a:gd name="T112" fmla="*/ 3 w 384"/>
              <a:gd name="T113" fmla="*/ 177 h 401"/>
              <a:gd name="T114" fmla="*/ 0 w 384"/>
              <a:gd name="T115" fmla="*/ 198 h 401"/>
              <a:gd name="T116" fmla="*/ 1 w 384"/>
              <a:gd name="T117" fmla="*/ 217 h 401"/>
              <a:gd name="T118" fmla="*/ 49 w 384"/>
              <a:gd name="T119" fmla="*/ 189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4" h="401">
                <a:moveTo>
                  <a:pt x="96" y="236"/>
                </a:moveTo>
                <a:lnTo>
                  <a:pt x="144" y="189"/>
                </a:lnTo>
                <a:lnTo>
                  <a:pt x="173" y="218"/>
                </a:lnTo>
                <a:lnTo>
                  <a:pt x="173" y="313"/>
                </a:lnTo>
                <a:lnTo>
                  <a:pt x="173" y="314"/>
                </a:lnTo>
                <a:lnTo>
                  <a:pt x="173" y="314"/>
                </a:lnTo>
                <a:lnTo>
                  <a:pt x="175" y="323"/>
                </a:lnTo>
                <a:lnTo>
                  <a:pt x="173" y="334"/>
                </a:lnTo>
                <a:lnTo>
                  <a:pt x="169" y="347"/>
                </a:lnTo>
                <a:lnTo>
                  <a:pt x="166" y="352"/>
                </a:lnTo>
                <a:lnTo>
                  <a:pt x="163" y="358"/>
                </a:lnTo>
                <a:lnTo>
                  <a:pt x="163" y="358"/>
                </a:lnTo>
                <a:lnTo>
                  <a:pt x="161" y="359"/>
                </a:lnTo>
                <a:lnTo>
                  <a:pt x="156" y="362"/>
                </a:lnTo>
                <a:lnTo>
                  <a:pt x="151" y="363"/>
                </a:lnTo>
                <a:lnTo>
                  <a:pt x="144" y="365"/>
                </a:lnTo>
                <a:lnTo>
                  <a:pt x="144" y="365"/>
                </a:lnTo>
                <a:lnTo>
                  <a:pt x="137" y="363"/>
                </a:lnTo>
                <a:lnTo>
                  <a:pt x="131" y="362"/>
                </a:lnTo>
                <a:lnTo>
                  <a:pt x="126" y="360"/>
                </a:lnTo>
                <a:lnTo>
                  <a:pt x="121" y="356"/>
                </a:lnTo>
                <a:lnTo>
                  <a:pt x="121" y="356"/>
                </a:lnTo>
                <a:lnTo>
                  <a:pt x="117" y="349"/>
                </a:lnTo>
                <a:lnTo>
                  <a:pt x="116" y="342"/>
                </a:lnTo>
                <a:lnTo>
                  <a:pt x="115" y="337"/>
                </a:lnTo>
                <a:lnTo>
                  <a:pt x="115" y="331"/>
                </a:lnTo>
                <a:lnTo>
                  <a:pt x="115" y="331"/>
                </a:lnTo>
                <a:lnTo>
                  <a:pt x="115" y="324"/>
                </a:lnTo>
                <a:lnTo>
                  <a:pt x="112" y="317"/>
                </a:lnTo>
                <a:lnTo>
                  <a:pt x="106" y="313"/>
                </a:lnTo>
                <a:lnTo>
                  <a:pt x="99" y="310"/>
                </a:lnTo>
                <a:lnTo>
                  <a:pt x="99" y="310"/>
                </a:lnTo>
                <a:lnTo>
                  <a:pt x="91" y="312"/>
                </a:lnTo>
                <a:lnTo>
                  <a:pt x="85" y="314"/>
                </a:lnTo>
                <a:lnTo>
                  <a:pt x="80" y="320"/>
                </a:lnTo>
                <a:lnTo>
                  <a:pt x="78" y="327"/>
                </a:lnTo>
                <a:lnTo>
                  <a:pt x="78" y="327"/>
                </a:lnTo>
                <a:lnTo>
                  <a:pt x="78" y="334"/>
                </a:lnTo>
                <a:lnTo>
                  <a:pt x="78" y="348"/>
                </a:lnTo>
                <a:lnTo>
                  <a:pt x="81" y="356"/>
                </a:lnTo>
                <a:lnTo>
                  <a:pt x="84" y="365"/>
                </a:lnTo>
                <a:lnTo>
                  <a:pt x="88" y="373"/>
                </a:lnTo>
                <a:lnTo>
                  <a:pt x="94" y="381"/>
                </a:lnTo>
                <a:lnTo>
                  <a:pt x="94" y="381"/>
                </a:lnTo>
                <a:lnTo>
                  <a:pt x="102" y="388"/>
                </a:lnTo>
                <a:lnTo>
                  <a:pt x="112" y="395"/>
                </a:lnTo>
                <a:lnTo>
                  <a:pt x="119" y="397"/>
                </a:lnTo>
                <a:lnTo>
                  <a:pt x="127" y="400"/>
                </a:lnTo>
                <a:lnTo>
                  <a:pt x="135" y="401"/>
                </a:lnTo>
                <a:lnTo>
                  <a:pt x="144" y="401"/>
                </a:lnTo>
                <a:lnTo>
                  <a:pt x="144" y="401"/>
                </a:lnTo>
                <a:lnTo>
                  <a:pt x="158" y="400"/>
                </a:lnTo>
                <a:lnTo>
                  <a:pt x="170" y="397"/>
                </a:lnTo>
                <a:lnTo>
                  <a:pt x="182" y="391"/>
                </a:lnTo>
                <a:lnTo>
                  <a:pt x="190" y="383"/>
                </a:lnTo>
                <a:lnTo>
                  <a:pt x="190" y="383"/>
                </a:lnTo>
                <a:lnTo>
                  <a:pt x="198" y="373"/>
                </a:lnTo>
                <a:lnTo>
                  <a:pt x="202" y="362"/>
                </a:lnTo>
                <a:lnTo>
                  <a:pt x="207" y="352"/>
                </a:lnTo>
                <a:lnTo>
                  <a:pt x="209" y="341"/>
                </a:lnTo>
                <a:lnTo>
                  <a:pt x="211" y="323"/>
                </a:lnTo>
                <a:lnTo>
                  <a:pt x="211" y="313"/>
                </a:lnTo>
                <a:lnTo>
                  <a:pt x="211" y="218"/>
                </a:lnTo>
                <a:lnTo>
                  <a:pt x="240" y="189"/>
                </a:lnTo>
                <a:lnTo>
                  <a:pt x="288" y="236"/>
                </a:lnTo>
                <a:lnTo>
                  <a:pt x="337" y="189"/>
                </a:lnTo>
                <a:lnTo>
                  <a:pt x="381" y="233"/>
                </a:lnTo>
                <a:lnTo>
                  <a:pt x="381" y="233"/>
                </a:lnTo>
                <a:lnTo>
                  <a:pt x="384" y="217"/>
                </a:lnTo>
                <a:lnTo>
                  <a:pt x="384" y="198"/>
                </a:lnTo>
                <a:lnTo>
                  <a:pt x="384" y="198"/>
                </a:lnTo>
                <a:lnTo>
                  <a:pt x="384" y="189"/>
                </a:lnTo>
                <a:lnTo>
                  <a:pt x="383" y="179"/>
                </a:lnTo>
                <a:lnTo>
                  <a:pt x="380" y="166"/>
                </a:lnTo>
                <a:lnTo>
                  <a:pt x="376" y="154"/>
                </a:lnTo>
                <a:lnTo>
                  <a:pt x="370" y="141"/>
                </a:lnTo>
                <a:lnTo>
                  <a:pt x="363" y="127"/>
                </a:lnTo>
                <a:lnTo>
                  <a:pt x="355" y="115"/>
                </a:lnTo>
                <a:lnTo>
                  <a:pt x="345" y="101"/>
                </a:lnTo>
                <a:lnTo>
                  <a:pt x="334" y="88"/>
                </a:lnTo>
                <a:lnTo>
                  <a:pt x="321" y="77"/>
                </a:lnTo>
                <a:lnTo>
                  <a:pt x="306" y="66"/>
                </a:lnTo>
                <a:lnTo>
                  <a:pt x="290" y="56"/>
                </a:lnTo>
                <a:lnTo>
                  <a:pt x="272" y="48"/>
                </a:lnTo>
                <a:lnTo>
                  <a:pt x="251" y="41"/>
                </a:lnTo>
                <a:lnTo>
                  <a:pt x="230" y="36"/>
                </a:lnTo>
                <a:lnTo>
                  <a:pt x="205" y="34"/>
                </a:lnTo>
                <a:lnTo>
                  <a:pt x="205" y="14"/>
                </a:lnTo>
                <a:lnTo>
                  <a:pt x="205" y="14"/>
                </a:lnTo>
                <a:lnTo>
                  <a:pt x="205" y="8"/>
                </a:lnTo>
                <a:lnTo>
                  <a:pt x="202" y="4"/>
                </a:lnTo>
                <a:lnTo>
                  <a:pt x="198" y="1"/>
                </a:lnTo>
                <a:lnTo>
                  <a:pt x="193" y="0"/>
                </a:lnTo>
                <a:lnTo>
                  <a:pt x="193" y="0"/>
                </a:lnTo>
                <a:lnTo>
                  <a:pt x="187" y="1"/>
                </a:lnTo>
                <a:lnTo>
                  <a:pt x="183" y="4"/>
                </a:lnTo>
                <a:lnTo>
                  <a:pt x="180" y="8"/>
                </a:lnTo>
                <a:lnTo>
                  <a:pt x="179" y="14"/>
                </a:lnTo>
                <a:lnTo>
                  <a:pt x="179" y="34"/>
                </a:lnTo>
                <a:lnTo>
                  <a:pt x="179" y="34"/>
                </a:lnTo>
                <a:lnTo>
                  <a:pt x="155" y="36"/>
                </a:lnTo>
                <a:lnTo>
                  <a:pt x="133" y="41"/>
                </a:lnTo>
                <a:lnTo>
                  <a:pt x="113" y="48"/>
                </a:lnTo>
                <a:lnTo>
                  <a:pt x="95" y="56"/>
                </a:lnTo>
                <a:lnTo>
                  <a:pt x="80" y="66"/>
                </a:lnTo>
                <a:lnTo>
                  <a:pt x="64" y="77"/>
                </a:lnTo>
                <a:lnTo>
                  <a:pt x="52" y="88"/>
                </a:lnTo>
                <a:lnTo>
                  <a:pt x="40" y="101"/>
                </a:lnTo>
                <a:lnTo>
                  <a:pt x="31" y="115"/>
                </a:lnTo>
                <a:lnTo>
                  <a:pt x="22" y="127"/>
                </a:lnTo>
                <a:lnTo>
                  <a:pt x="15" y="141"/>
                </a:lnTo>
                <a:lnTo>
                  <a:pt x="10" y="154"/>
                </a:lnTo>
                <a:lnTo>
                  <a:pt x="6" y="166"/>
                </a:lnTo>
                <a:lnTo>
                  <a:pt x="3" y="177"/>
                </a:lnTo>
                <a:lnTo>
                  <a:pt x="1" y="189"/>
                </a:lnTo>
                <a:lnTo>
                  <a:pt x="0" y="198"/>
                </a:lnTo>
                <a:lnTo>
                  <a:pt x="0" y="198"/>
                </a:lnTo>
                <a:lnTo>
                  <a:pt x="1" y="217"/>
                </a:lnTo>
                <a:lnTo>
                  <a:pt x="4" y="233"/>
                </a:lnTo>
                <a:lnTo>
                  <a:pt x="49" y="189"/>
                </a:lnTo>
                <a:lnTo>
                  <a:pt x="96" y="2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68"/>
          <p:cNvSpPr>
            <a:spLocks/>
          </p:cNvSpPr>
          <p:nvPr userDrawn="1"/>
        </p:nvSpPr>
        <p:spPr bwMode="auto">
          <a:xfrm>
            <a:off x="6964680" y="2689860"/>
            <a:ext cx="457200" cy="342900"/>
          </a:xfrm>
          <a:custGeom>
            <a:avLst/>
            <a:gdLst>
              <a:gd name="T0" fmla="*/ 438 w 480"/>
              <a:gd name="T1" fmla="*/ 323 h 360"/>
              <a:gd name="T2" fmla="*/ 438 w 480"/>
              <a:gd name="T3" fmla="*/ 0 h 360"/>
              <a:gd name="T4" fmla="*/ 342 w 480"/>
              <a:gd name="T5" fmla="*/ 0 h 360"/>
              <a:gd name="T6" fmla="*/ 342 w 480"/>
              <a:gd name="T7" fmla="*/ 323 h 360"/>
              <a:gd name="T8" fmla="*/ 288 w 480"/>
              <a:gd name="T9" fmla="*/ 323 h 360"/>
              <a:gd name="T10" fmla="*/ 288 w 480"/>
              <a:gd name="T11" fmla="*/ 198 h 360"/>
              <a:gd name="T12" fmla="*/ 192 w 480"/>
              <a:gd name="T13" fmla="*/ 198 h 360"/>
              <a:gd name="T14" fmla="*/ 192 w 480"/>
              <a:gd name="T15" fmla="*/ 323 h 360"/>
              <a:gd name="T16" fmla="*/ 138 w 480"/>
              <a:gd name="T17" fmla="*/ 323 h 360"/>
              <a:gd name="T18" fmla="*/ 138 w 480"/>
              <a:gd name="T19" fmla="*/ 90 h 360"/>
              <a:gd name="T20" fmla="*/ 42 w 480"/>
              <a:gd name="T21" fmla="*/ 90 h 360"/>
              <a:gd name="T22" fmla="*/ 42 w 480"/>
              <a:gd name="T23" fmla="*/ 323 h 360"/>
              <a:gd name="T24" fmla="*/ 0 w 480"/>
              <a:gd name="T25" fmla="*/ 323 h 360"/>
              <a:gd name="T26" fmla="*/ 0 w 480"/>
              <a:gd name="T27" fmla="*/ 360 h 360"/>
              <a:gd name="T28" fmla="*/ 480 w 480"/>
              <a:gd name="T29" fmla="*/ 360 h 360"/>
              <a:gd name="T30" fmla="*/ 480 w 480"/>
              <a:gd name="T31" fmla="*/ 323 h 360"/>
              <a:gd name="T32" fmla="*/ 438 w 480"/>
              <a:gd name="T33" fmla="*/ 323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0" h="360">
                <a:moveTo>
                  <a:pt x="438" y="323"/>
                </a:moveTo>
                <a:lnTo>
                  <a:pt x="438" y="0"/>
                </a:lnTo>
                <a:lnTo>
                  <a:pt x="342" y="0"/>
                </a:lnTo>
                <a:lnTo>
                  <a:pt x="342" y="323"/>
                </a:lnTo>
                <a:lnTo>
                  <a:pt x="288" y="323"/>
                </a:lnTo>
                <a:lnTo>
                  <a:pt x="288" y="198"/>
                </a:lnTo>
                <a:lnTo>
                  <a:pt x="192" y="198"/>
                </a:lnTo>
                <a:lnTo>
                  <a:pt x="192" y="323"/>
                </a:lnTo>
                <a:lnTo>
                  <a:pt x="138" y="323"/>
                </a:lnTo>
                <a:lnTo>
                  <a:pt x="138" y="90"/>
                </a:lnTo>
                <a:lnTo>
                  <a:pt x="42" y="90"/>
                </a:lnTo>
                <a:lnTo>
                  <a:pt x="42" y="323"/>
                </a:lnTo>
                <a:lnTo>
                  <a:pt x="0" y="323"/>
                </a:lnTo>
                <a:lnTo>
                  <a:pt x="0" y="360"/>
                </a:lnTo>
                <a:lnTo>
                  <a:pt x="480" y="360"/>
                </a:lnTo>
                <a:lnTo>
                  <a:pt x="480" y="323"/>
                </a:lnTo>
                <a:lnTo>
                  <a:pt x="438" y="3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Text Placeholder 10"/>
          <p:cNvSpPr>
            <a:spLocks noGrp="1"/>
          </p:cNvSpPr>
          <p:nvPr>
            <p:ph type="body" sz="quarter" idx="31" hasCustomPrompt="1"/>
          </p:nvPr>
        </p:nvSpPr>
        <p:spPr>
          <a:xfrm>
            <a:off x="685801" y="2995526"/>
            <a:ext cx="1005840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05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8" name="Text Placeholder 10"/>
          <p:cNvSpPr>
            <a:spLocks noGrp="1"/>
          </p:cNvSpPr>
          <p:nvPr>
            <p:ph type="body" sz="quarter" idx="32" hasCustomPrompt="1"/>
          </p:nvPr>
        </p:nvSpPr>
        <p:spPr>
          <a:xfrm>
            <a:off x="3683306" y="2995526"/>
            <a:ext cx="1005840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05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9" name="Text Placeholder 10"/>
          <p:cNvSpPr>
            <a:spLocks noGrp="1"/>
          </p:cNvSpPr>
          <p:nvPr>
            <p:ph type="body" sz="quarter" idx="33" hasCustomPrompt="1"/>
          </p:nvPr>
        </p:nvSpPr>
        <p:spPr>
          <a:xfrm>
            <a:off x="6693848" y="2995526"/>
            <a:ext cx="1005840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05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0" name="Text Placeholder 10"/>
          <p:cNvSpPr>
            <a:spLocks noGrp="1"/>
          </p:cNvSpPr>
          <p:nvPr>
            <p:ph type="body" sz="quarter" idx="34" hasCustomPrompt="1"/>
          </p:nvPr>
        </p:nvSpPr>
        <p:spPr>
          <a:xfrm>
            <a:off x="2675467" y="1996018"/>
            <a:ext cx="1005840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05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1" name="Text Placeholder 10"/>
          <p:cNvSpPr>
            <a:spLocks noGrp="1"/>
          </p:cNvSpPr>
          <p:nvPr>
            <p:ph type="body" sz="quarter" idx="35" hasCustomPrompt="1"/>
          </p:nvPr>
        </p:nvSpPr>
        <p:spPr>
          <a:xfrm>
            <a:off x="5686009" y="1996018"/>
            <a:ext cx="1005840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05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2" name="Text Placeholder 10"/>
          <p:cNvSpPr>
            <a:spLocks noGrp="1"/>
          </p:cNvSpPr>
          <p:nvPr>
            <p:ph type="body" sz="quarter" idx="36" hasCustomPrompt="1"/>
          </p:nvPr>
        </p:nvSpPr>
        <p:spPr>
          <a:xfrm>
            <a:off x="5699760" y="3985682"/>
            <a:ext cx="1005840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05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3" name="Text Placeholder 10"/>
          <p:cNvSpPr>
            <a:spLocks noGrp="1"/>
          </p:cNvSpPr>
          <p:nvPr>
            <p:ph type="body" sz="quarter" idx="37" hasCustomPrompt="1"/>
          </p:nvPr>
        </p:nvSpPr>
        <p:spPr>
          <a:xfrm>
            <a:off x="685801" y="3469753"/>
            <a:ext cx="3886199" cy="304800"/>
          </a:xfrm>
          <a:prstGeom prst="rect">
            <a:avLst/>
          </a:prstGeom>
          <a:ln>
            <a:noFill/>
          </a:ln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buNone/>
              <a:defRPr sz="14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5" name="Text Placeholder 10"/>
          <p:cNvSpPr>
            <a:spLocks noGrp="1"/>
          </p:cNvSpPr>
          <p:nvPr>
            <p:ph type="body" sz="quarter" idx="38" hasCustomPrompt="1"/>
          </p:nvPr>
        </p:nvSpPr>
        <p:spPr>
          <a:xfrm>
            <a:off x="686105" y="3689352"/>
            <a:ext cx="3894361" cy="733947"/>
          </a:xfrm>
          <a:prstGeom prst="rect">
            <a:avLst/>
          </a:prstGeom>
          <a:ln>
            <a:noFill/>
          </a:ln>
        </p:spPr>
        <p:txBody>
          <a:bodyPr anchor="t"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9892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/>
      <p:bldP spid="6" grpId="0" animBg="1"/>
      <p:bldP spid="9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 animBg="1"/>
      <p:bldP spid="17" grpId="0" animBg="1"/>
      <p:bldP spid="18" grpId="0"/>
      <p:bldP spid="19" grpId="0" animBg="1"/>
      <p:bldP spid="20" grpId="0"/>
      <p:bldP spid="24" grpId="0" animBg="1"/>
      <p:bldP spid="35" grpId="0" animBg="1"/>
      <p:bldP spid="36" grpId="0" animBg="1"/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s 2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-10886" y="-8164"/>
            <a:ext cx="9144000" cy="5151664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/>
            </a:lvl1pPr>
          </a:lstStyle>
          <a:p>
            <a:r>
              <a:rPr lang="en-US" dirty="0"/>
              <a:t>Insert Image In Here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2" hasCustomPrompt="1"/>
          </p:nvPr>
        </p:nvSpPr>
        <p:spPr>
          <a:xfrm flipV="1">
            <a:off x="-100" y="-5"/>
            <a:ext cx="5257898" cy="2835997"/>
          </a:xfrm>
          <a:custGeom>
            <a:avLst/>
            <a:gdLst>
              <a:gd name="connsiteX0" fmla="*/ 0 w 5257800"/>
              <a:gd name="connsiteY0" fmla="*/ 3420941 h 3420941"/>
              <a:gd name="connsiteX1" fmla="*/ 0 w 5257800"/>
              <a:gd name="connsiteY1" fmla="*/ 0 h 3420941"/>
              <a:gd name="connsiteX2" fmla="*/ 5257800 w 5257800"/>
              <a:gd name="connsiteY2" fmla="*/ 3420941 h 3420941"/>
              <a:gd name="connsiteX3" fmla="*/ 0 w 5257800"/>
              <a:gd name="connsiteY3" fmla="*/ 3420941 h 3420941"/>
              <a:gd name="connsiteX0" fmla="*/ 0 w 5257800"/>
              <a:gd name="connsiteY0" fmla="*/ 2268900 h 2268900"/>
              <a:gd name="connsiteX1" fmla="*/ 10332 w 5257800"/>
              <a:gd name="connsiteY1" fmla="*/ 0 h 2268900"/>
              <a:gd name="connsiteX2" fmla="*/ 5257800 w 5257800"/>
              <a:gd name="connsiteY2" fmla="*/ 2268900 h 2268900"/>
              <a:gd name="connsiteX3" fmla="*/ 0 w 5257800"/>
              <a:gd name="connsiteY3" fmla="*/ 2268900 h 2268900"/>
              <a:gd name="connsiteX0" fmla="*/ 0 w 5257800"/>
              <a:gd name="connsiteY0" fmla="*/ 2847687 h 2847687"/>
              <a:gd name="connsiteX1" fmla="*/ 10332 w 5257800"/>
              <a:gd name="connsiteY1" fmla="*/ 578787 h 2847687"/>
              <a:gd name="connsiteX2" fmla="*/ 888571 w 5257800"/>
              <a:gd name="connsiteY2" fmla="*/ 11493 h 2847687"/>
              <a:gd name="connsiteX3" fmla="*/ 5257800 w 5257800"/>
              <a:gd name="connsiteY3" fmla="*/ 2847687 h 2847687"/>
              <a:gd name="connsiteX4" fmla="*/ 0 w 5257800"/>
              <a:gd name="connsiteY4" fmla="*/ 2847687 h 2847687"/>
              <a:gd name="connsiteX0" fmla="*/ 0 w 5257800"/>
              <a:gd name="connsiteY0" fmla="*/ 2836194 h 2836194"/>
              <a:gd name="connsiteX1" fmla="*/ 10332 w 5257800"/>
              <a:gd name="connsiteY1" fmla="*/ 567294 h 2836194"/>
              <a:gd name="connsiteX2" fmla="*/ 888571 w 5257800"/>
              <a:gd name="connsiteY2" fmla="*/ 0 h 2836194"/>
              <a:gd name="connsiteX3" fmla="*/ 5257800 w 5257800"/>
              <a:gd name="connsiteY3" fmla="*/ 2836194 h 2836194"/>
              <a:gd name="connsiteX4" fmla="*/ 0 w 5257800"/>
              <a:gd name="connsiteY4" fmla="*/ 2836194 h 2836194"/>
              <a:gd name="connsiteX0" fmla="*/ 0 w 5257800"/>
              <a:gd name="connsiteY0" fmla="*/ 2836194 h 2836194"/>
              <a:gd name="connsiteX1" fmla="*/ 10332 w 5257800"/>
              <a:gd name="connsiteY1" fmla="*/ 567294 h 2836194"/>
              <a:gd name="connsiteX2" fmla="*/ 888571 w 5257800"/>
              <a:gd name="connsiteY2" fmla="*/ 0 h 2836194"/>
              <a:gd name="connsiteX3" fmla="*/ 5257800 w 5257800"/>
              <a:gd name="connsiteY3" fmla="*/ 2836194 h 2836194"/>
              <a:gd name="connsiteX4" fmla="*/ 0 w 5257800"/>
              <a:gd name="connsiteY4" fmla="*/ 2836194 h 2836194"/>
              <a:gd name="connsiteX0" fmla="*/ 0 w 5257800"/>
              <a:gd name="connsiteY0" fmla="*/ 2856858 h 2856858"/>
              <a:gd name="connsiteX1" fmla="*/ 10332 w 5257800"/>
              <a:gd name="connsiteY1" fmla="*/ 587958 h 2856858"/>
              <a:gd name="connsiteX2" fmla="*/ 862741 w 5257800"/>
              <a:gd name="connsiteY2" fmla="*/ 0 h 2856858"/>
              <a:gd name="connsiteX3" fmla="*/ 5257800 w 5257800"/>
              <a:gd name="connsiteY3" fmla="*/ 2856858 h 2856858"/>
              <a:gd name="connsiteX4" fmla="*/ 0 w 5257800"/>
              <a:gd name="connsiteY4" fmla="*/ 2856858 h 2856858"/>
              <a:gd name="connsiteX0" fmla="*/ 0 w 5257800"/>
              <a:gd name="connsiteY0" fmla="*/ 2856858 h 2856858"/>
              <a:gd name="connsiteX1" fmla="*/ 10332 w 5257800"/>
              <a:gd name="connsiteY1" fmla="*/ 587958 h 2856858"/>
              <a:gd name="connsiteX2" fmla="*/ 862741 w 5257800"/>
              <a:gd name="connsiteY2" fmla="*/ 0 h 2856858"/>
              <a:gd name="connsiteX3" fmla="*/ 5257800 w 5257800"/>
              <a:gd name="connsiteY3" fmla="*/ 2856858 h 2856858"/>
              <a:gd name="connsiteX4" fmla="*/ 0 w 5257800"/>
              <a:gd name="connsiteY4" fmla="*/ 2856858 h 2856858"/>
              <a:gd name="connsiteX0" fmla="*/ 0 w 5257800"/>
              <a:gd name="connsiteY0" fmla="*/ 2856858 h 2856858"/>
              <a:gd name="connsiteX1" fmla="*/ 10332 w 5257800"/>
              <a:gd name="connsiteY1" fmla="*/ 587958 h 2856858"/>
              <a:gd name="connsiteX2" fmla="*/ 862741 w 5257800"/>
              <a:gd name="connsiteY2" fmla="*/ 0 h 2856858"/>
              <a:gd name="connsiteX3" fmla="*/ 5257800 w 5257800"/>
              <a:gd name="connsiteY3" fmla="*/ 2856858 h 2856858"/>
              <a:gd name="connsiteX4" fmla="*/ 0 w 5257800"/>
              <a:gd name="connsiteY4" fmla="*/ 2856858 h 2856858"/>
              <a:gd name="connsiteX0" fmla="*/ 0 w 5257800"/>
              <a:gd name="connsiteY0" fmla="*/ 2835997 h 2835997"/>
              <a:gd name="connsiteX1" fmla="*/ 10332 w 5257800"/>
              <a:gd name="connsiteY1" fmla="*/ 567097 h 2835997"/>
              <a:gd name="connsiteX2" fmla="*/ 880125 w 5257800"/>
              <a:gd name="connsiteY2" fmla="*/ 0 h 2835997"/>
              <a:gd name="connsiteX3" fmla="*/ 5257800 w 5257800"/>
              <a:gd name="connsiteY3" fmla="*/ 2835997 h 2835997"/>
              <a:gd name="connsiteX4" fmla="*/ 0 w 5257800"/>
              <a:gd name="connsiteY4" fmla="*/ 2835997 h 2835997"/>
              <a:gd name="connsiteX0" fmla="*/ 0 w 5257800"/>
              <a:gd name="connsiteY0" fmla="*/ 2835997 h 2835997"/>
              <a:gd name="connsiteX1" fmla="*/ 10332 w 5257800"/>
              <a:gd name="connsiteY1" fmla="*/ 567097 h 2835997"/>
              <a:gd name="connsiteX2" fmla="*/ 880125 w 5257800"/>
              <a:gd name="connsiteY2" fmla="*/ 0 h 2835997"/>
              <a:gd name="connsiteX3" fmla="*/ 5257800 w 5257800"/>
              <a:gd name="connsiteY3" fmla="*/ 2835997 h 2835997"/>
              <a:gd name="connsiteX4" fmla="*/ 0 w 5257800"/>
              <a:gd name="connsiteY4" fmla="*/ 2835997 h 2835997"/>
              <a:gd name="connsiteX0" fmla="*/ 98 w 5257898"/>
              <a:gd name="connsiteY0" fmla="*/ 2835997 h 2835997"/>
              <a:gd name="connsiteX1" fmla="*/ 0 w 5257898"/>
              <a:gd name="connsiteY1" fmla="*/ 567097 h 2835997"/>
              <a:gd name="connsiteX2" fmla="*/ 880223 w 5257898"/>
              <a:gd name="connsiteY2" fmla="*/ 0 h 2835997"/>
              <a:gd name="connsiteX3" fmla="*/ 5257898 w 5257898"/>
              <a:gd name="connsiteY3" fmla="*/ 2835997 h 2835997"/>
              <a:gd name="connsiteX4" fmla="*/ 98 w 5257898"/>
              <a:gd name="connsiteY4" fmla="*/ 2835997 h 2835997"/>
              <a:gd name="connsiteX0" fmla="*/ 98 w 5257898"/>
              <a:gd name="connsiteY0" fmla="*/ 2835997 h 2835997"/>
              <a:gd name="connsiteX1" fmla="*/ 0 w 5257898"/>
              <a:gd name="connsiteY1" fmla="*/ 567097 h 2835997"/>
              <a:gd name="connsiteX2" fmla="*/ 880223 w 5257898"/>
              <a:gd name="connsiteY2" fmla="*/ 0 h 2835997"/>
              <a:gd name="connsiteX3" fmla="*/ 5257898 w 5257898"/>
              <a:gd name="connsiteY3" fmla="*/ 2835997 h 2835997"/>
              <a:gd name="connsiteX4" fmla="*/ 98 w 5257898"/>
              <a:gd name="connsiteY4" fmla="*/ 2835997 h 2835997"/>
              <a:gd name="connsiteX0" fmla="*/ 98 w 5257898"/>
              <a:gd name="connsiteY0" fmla="*/ 2835997 h 2835997"/>
              <a:gd name="connsiteX1" fmla="*/ 0 w 5257898"/>
              <a:gd name="connsiteY1" fmla="*/ 567097 h 2835997"/>
              <a:gd name="connsiteX2" fmla="*/ 880223 w 5257898"/>
              <a:gd name="connsiteY2" fmla="*/ 0 h 2835997"/>
              <a:gd name="connsiteX3" fmla="*/ 5257898 w 5257898"/>
              <a:gd name="connsiteY3" fmla="*/ 2835997 h 2835997"/>
              <a:gd name="connsiteX4" fmla="*/ 98 w 5257898"/>
              <a:gd name="connsiteY4" fmla="*/ 2835997 h 2835997"/>
              <a:gd name="connsiteX0" fmla="*/ 98 w 5257898"/>
              <a:gd name="connsiteY0" fmla="*/ 2835997 h 2835997"/>
              <a:gd name="connsiteX1" fmla="*/ 0 w 5257898"/>
              <a:gd name="connsiteY1" fmla="*/ 567097 h 2835997"/>
              <a:gd name="connsiteX2" fmla="*/ 880223 w 5257898"/>
              <a:gd name="connsiteY2" fmla="*/ 0 h 2835997"/>
              <a:gd name="connsiteX3" fmla="*/ 5257898 w 5257898"/>
              <a:gd name="connsiteY3" fmla="*/ 2835997 h 2835997"/>
              <a:gd name="connsiteX4" fmla="*/ 98 w 5257898"/>
              <a:gd name="connsiteY4" fmla="*/ 2835997 h 2835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57898" h="2835997">
                <a:moveTo>
                  <a:pt x="98" y="2835997"/>
                </a:moveTo>
                <a:cubicBezTo>
                  <a:pt x="65" y="2079697"/>
                  <a:pt x="33" y="1323397"/>
                  <a:pt x="0" y="567097"/>
                </a:cubicBezTo>
                <a:cubicBezTo>
                  <a:pt x="705116" y="111148"/>
                  <a:pt x="139772" y="479403"/>
                  <a:pt x="880223" y="0"/>
                </a:cubicBezTo>
                <a:lnTo>
                  <a:pt x="5257898" y="2835997"/>
                </a:lnTo>
                <a:lnTo>
                  <a:pt x="98" y="2835997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66000"/>
            </a:schemeClr>
          </a:solidFill>
        </p:spPr>
        <p:txBody>
          <a:bodyPr/>
          <a:lstStyle>
            <a:lvl1pPr marL="0" indent="0">
              <a:buNone/>
              <a:defRPr sz="1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152400" y="502775"/>
            <a:ext cx="3200400" cy="53340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50000"/>
              </a:lnSpc>
              <a:buNone/>
              <a:defRPr b="1">
                <a:solidFill>
                  <a:schemeClr val="bg1">
                    <a:lumMod val="95000"/>
                  </a:schemeClr>
                </a:solidFill>
                <a:latin typeface="Exo" pitchFamily="50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142461" y="901977"/>
            <a:ext cx="3200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6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152400" y="1130577"/>
            <a:ext cx="3200400" cy="6791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0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 rot="5400000" flipH="1">
            <a:off x="-131461" y="2398409"/>
            <a:ext cx="1144749" cy="881829"/>
          </a:xfrm>
          <a:prstGeom prst="triangle">
            <a:avLst/>
          </a:prstGeom>
          <a:solidFill>
            <a:schemeClr val="accent2">
              <a:alpha val="60000"/>
            </a:schemeClr>
          </a:solidFill>
        </p:spPr>
        <p:txBody>
          <a:bodyPr/>
          <a:lstStyle>
            <a:lvl1pPr marL="0" indent="0">
              <a:buNone/>
              <a:defRPr sz="100" baseline="0"/>
            </a:lvl1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3313" y="4787944"/>
            <a:ext cx="4572000" cy="9144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4576184" y="4810804"/>
            <a:ext cx="1828800" cy="4572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22"/>
          </p:nvPr>
        </p:nvSpPr>
        <p:spPr>
          <a:xfrm>
            <a:off x="8696325" y="4812030"/>
            <a:ext cx="457200" cy="4572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00" baseline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8096382" y="4613528"/>
            <a:ext cx="533399" cy="447246"/>
          </a:xfrm>
          <a:prstGeom prst="roundRect">
            <a:avLst/>
          </a:prstGeom>
          <a:solidFill>
            <a:schemeClr val="accent2">
              <a:lumMod val="50000"/>
              <a:alpha val="71000"/>
            </a:schemeClr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000" baseline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6410848" y="4633335"/>
            <a:ext cx="1658849" cy="2847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buNone/>
              <a:defRPr sz="1200" b="1" i="0" baseline="0">
                <a:solidFill>
                  <a:schemeClr val="bg1">
                    <a:lumMod val="95000"/>
                  </a:schemeClr>
                </a:solidFill>
                <a:latin typeface="Exo" pitchFamily="50" charset="0"/>
              </a:defRPr>
            </a:lvl1pPr>
          </a:lstStyle>
          <a:p>
            <a:pPr lvl="0"/>
            <a:r>
              <a:rPr lang="en-US" dirty="0"/>
              <a:t>YOUR COMPANY</a:t>
            </a:r>
          </a:p>
        </p:txBody>
      </p:sp>
      <p:sp>
        <p:nvSpPr>
          <p:cNvPr id="21" name="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6418351" y="4818605"/>
            <a:ext cx="1658849" cy="2847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buNone/>
              <a:defRPr sz="900" b="0" i="0" baseline="0">
                <a:solidFill>
                  <a:schemeClr val="bg1">
                    <a:lumMod val="95000"/>
                  </a:schemeClr>
                </a:solidFill>
                <a:latin typeface="Exo" pitchFamily="50" charset="0"/>
              </a:defRPr>
            </a:lvl1pPr>
          </a:lstStyle>
          <a:p>
            <a:pPr lvl="0"/>
            <a:r>
              <a:rPr lang="en-US" dirty="0"/>
              <a:t>WWW.YOURCOMAPNY.COM</a:t>
            </a:r>
          </a:p>
        </p:txBody>
      </p:sp>
    </p:spTree>
    <p:extLst>
      <p:ext uri="{BB962C8B-B14F-4D97-AF65-F5344CB8AC3E}">
        <p14:creationId xmlns:p14="http://schemas.microsoft.com/office/powerpoint/2010/main" val="1875637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>
        <p:tmplLst>
          <p:tmpl>
            <p:tnLst>
              <p:par>
                <p:cTn presetID="2" presetClass="entr" presetSubtype="9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9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 animBg="1">
        <p:tmplLst>
          <p:tmpl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Background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04801" y="1655926"/>
            <a:ext cx="4050973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24678" y="1962150"/>
            <a:ext cx="4044787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2495550"/>
            <a:ext cx="9144000" cy="25908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5" name="Text Placeholder 10"/>
          <p:cNvSpPr txBox="1">
            <a:spLocks/>
          </p:cNvSpPr>
          <p:nvPr userDrawn="1"/>
        </p:nvSpPr>
        <p:spPr>
          <a:xfrm>
            <a:off x="6487048" y="4679414"/>
            <a:ext cx="1658849" cy="2847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1200" b="1" i="0" kern="1200" baseline="0">
                <a:solidFill>
                  <a:schemeClr val="bg1">
                    <a:lumMod val="95000"/>
                  </a:schemeClr>
                </a:solidFill>
                <a:latin typeface="Exo" pitchFamily="50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chemeClr val="bg1"/>
                </a:solidFill>
              </a:rPr>
              <a:t>YOUR COMPANY</a:t>
            </a:r>
          </a:p>
        </p:txBody>
      </p:sp>
      <p:sp>
        <p:nvSpPr>
          <p:cNvPr id="6" name="Text Placeholder 10"/>
          <p:cNvSpPr txBox="1">
            <a:spLocks/>
          </p:cNvSpPr>
          <p:nvPr userDrawn="1"/>
        </p:nvSpPr>
        <p:spPr>
          <a:xfrm>
            <a:off x="6494551" y="4836392"/>
            <a:ext cx="1658849" cy="2847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900" b="0" i="0" kern="1200" baseline="0">
                <a:solidFill>
                  <a:schemeClr val="bg1">
                    <a:lumMod val="95000"/>
                  </a:schemeClr>
                </a:solidFill>
                <a:latin typeface="Exo" pitchFamily="50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/>
                </a:solidFill>
              </a:rPr>
              <a:t>WWW.YOURCOMAPNY.COM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8209223" y="4688826"/>
            <a:ext cx="484428" cy="369332"/>
            <a:chOff x="8030352" y="2765116"/>
            <a:chExt cx="692043" cy="527618"/>
          </a:xfrm>
        </p:grpSpPr>
        <p:sp>
          <p:nvSpPr>
            <p:cNvPr id="10" name="Rounded Rectangle 9"/>
            <p:cNvSpPr/>
            <p:nvPr/>
          </p:nvSpPr>
          <p:spPr>
            <a:xfrm>
              <a:off x="8077274" y="2772512"/>
              <a:ext cx="587831" cy="46803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30352" y="2765116"/>
              <a:ext cx="692043" cy="52761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900" b="1" dirty="0">
                  <a:solidFill>
                    <a:schemeClr val="accent2"/>
                  </a:solidFill>
                  <a:latin typeface="Exo" pitchFamily="50" charset="0"/>
                </a:rPr>
                <a:t>YOUR</a:t>
              </a:r>
              <a:br>
                <a:rPr lang="en-US" sz="900" b="1" dirty="0">
                  <a:solidFill>
                    <a:schemeClr val="accent2"/>
                  </a:solidFill>
                  <a:latin typeface="Exo" pitchFamily="50" charset="0"/>
                </a:rPr>
              </a:br>
              <a:r>
                <a:rPr lang="en-US" sz="900" b="1" dirty="0">
                  <a:solidFill>
                    <a:schemeClr val="accent2"/>
                  </a:solidFill>
                  <a:latin typeface="Exo" pitchFamily="50" charset="0"/>
                </a:rPr>
                <a:t>LOGO</a:t>
              </a:r>
            </a:p>
          </p:txBody>
        </p:sp>
      </p:grpSp>
      <p:cxnSp>
        <p:nvCxnSpPr>
          <p:cNvPr id="12" name="Straight Connector 11"/>
          <p:cNvCxnSpPr/>
          <p:nvPr userDrawn="1"/>
        </p:nvCxnSpPr>
        <p:spPr>
          <a:xfrm>
            <a:off x="8153400" y="4700223"/>
            <a:ext cx="0" cy="33202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0" y="4629150"/>
            <a:ext cx="91440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990600" y="2647950"/>
            <a:ext cx="3365174" cy="5334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990600" y="3333750"/>
            <a:ext cx="3365174" cy="5334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26" hasCustomPrompt="1"/>
          </p:nvPr>
        </p:nvSpPr>
        <p:spPr>
          <a:xfrm>
            <a:off x="984413" y="4019550"/>
            <a:ext cx="3365174" cy="5334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04800" y="2577105"/>
            <a:ext cx="609600" cy="609600"/>
            <a:chOff x="304800" y="2606922"/>
            <a:chExt cx="609600" cy="609600"/>
          </a:xfrm>
        </p:grpSpPr>
        <p:sp>
          <p:nvSpPr>
            <p:cNvPr id="18" name="Oval 17"/>
            <p:cNvSpPr/>
            <p:nvPr/>
          </p:nvSpPr>
          <p:spPr>
            <a:xfrm>
              <a:off x="304800" y="2606922"/>
              <a:ext cx="609600" cy="6096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10381" y="2735331"/>
              <a:ext cx="398438" cy="352783"/>
              <a:chOff x="304800" y="1123950"/>
              <a:chExt cx="914400" cy="809625"/>
            </a:xfrm>
            <a:solidFill>
              <a:schemeClr val="accent2"/>
            </a:solidFill>
          </p:grpSpPr>
          <p:sp>
            <p:nvSpPr>
              <p:cNvPr id="20" name="Freeform 186"/>
              <p:cNvSpPr>
                <a:spLocks noEditPoints="1"/>
              </p:cNvSpPr>
              <p:nvPr/>
            </p:nvSpPr>
            <p:spPr bwMode="auto">
              <a:xfrm>
                <a:off x="304800" y="1123950"/>
                <a:ext cx="209550" cy="809625"/>
              </a:xfrm>
              <a:custGeom>
                <a:avLst/>
                <a:gdLst>
                  <a:gd name="T0" fmla="*/ 96 w 132"/>
                  <a:gd name="T1" fmla="*/ 0 h 510"/>
                  <a:gd name="T2" fmla="*/ 38 w 132"/>
                  <a:gd name="T3" fmla="*/ 0 h 510"/>
                  <a:gd name="T4" fmla="*/ 38 w 132"/>
                  <a:gd name="T5" fmla="*/ 114 h 510"/>
                  <a:gd name="T6" fmla="*/ 0 w 132"/>
                  <a:gd name="T7" fmla="*/ 114 h 510"/>
                  <a:gd name="T8" fmla="*/ 0 w 132"/>
                  <a:gd name="T9" fmla="*/ 264 h 510"/>
                  <a:gd name="T10" fmla="*/ 38 w 132"/>
                  <a:gd name="T11" fmla="*/ 264 h 510"/>
                  <a:gd name="T12" fmla="*/ 38 w 132"/>
                  <a:gd name="T13" fmla="*/ 510 h 510"/>
                  <a:gd name="T14" fmla="*/ 96 w 132"/>
                  <a:gd name="T15" fmla="*/ 510 h 510"/>
                  <a:gd name="T16" fmla="*/ 96 w 132"/>
                  <a:gd name="T17" fmla="*/ 264 h 510"/>
                  <a:gd name="T18" fmla="*/ 132 w 132"/>
                  <a:gd name="T19" fmla="*/ 264 h 510"/>
                  <a:gd name="T20" fmla="*/ 132 w 132"/>
                  <a:gd name="T21" fmla="*/ 114 h 510"/>
                  <a:gd name="T22" fmla="*/ 96 w 132"/>
                  <a:gd name="T23" fmla="*/ 114 h 510"/>
                  <a:gd name="T24" fmla="*/ 96 w 132"/>
                  <a:gd name="T25" fmla="*/ 0 h 510"/>
                  <a:gd name="T26" fmla="*/ 112 w 132"/>
                  <a:gd name="T27" fmla="*/ 134 h 510"/>
                  <a:gd name="T28" fmla="*/ 112 w 132"/>
                  <a:gd name="T29" fmla="*/ 244 h 510"/>
                  <a:gd name="T30" fmla="*/ 20 w 132"/>
                  <a:gd name="T31" fmla="*/ 244 h 510"/>
                  <a:gd name="T32" fmla="*/ 20 w 132"/>
                  <a:gd name="T33" fmla="*/ 134 h 510"/>
                  <a:gd name="T34" fmla="*/ 112 w 132"/>
                  <a:gd name="T35" fmla="*/ 13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510">
                    <a:moveTo>
                      <a:pt x="96" y="0"/>
                    </a:moveTo>
                    <a:lnTo>
                      <a:pt x="38" y="0"/>
                    </a:lnTo>
                    <a:lnTo>
                      <a:pt x="38" y="114"/>
                    </a:lnTo>
                    <a:lnTo>
                      <a:pt x="0" y="114"/>
                    </a:lnTo>
                    <a:lnTo>
                      <a:pt x="0" y="264"/>
                    </a:lnTo>
                    <a:lnTo>
                      <a:pt x="38" y="264"/>
                    </a:lnTo>
                    <a:lnTo>
                      <a:pt x="38" y="510"/>
                    </a:lnTo>
                    <a:lnTo>
                      <a:pt x="96" y="510"/>
                    </a:lnTo>
                    <a:lnTo>
                      <a:pt x="96" y="264"/>
                    </a:lnTo>
                    <a:lnTo>
                      <a:pt x="132" y="264"/>
                    </a:lnTo>
                    <a:lnTo>
                      <a:pt x="132" y="114"/>
                    </a:lnTo>
                    <a:lnTo>
                      <a:pt x="96" y="114"/>
                    </a:lnTo>
                    <a:lnTo>
                      <a:pt x="96" y="0"/>
                    </a:lnTo>
                    <a:close/>
                    <a:moveTo>
                      <a:pt x="112" y="134"/>
                    </a:moveTo>
                    <a:lnTo>
                      <a:pt x="112" y="244"/>
                    </a:lnTo>
                    <a:lnTo>
                      <a:pt x="20" y="244"/>
                    </a:lnTo>
                    <a:lnTo>
                      <a:pt x="20" y="134"/>
                    </a:lnTo>
                    <a:lnTo>
                      <a:pt x="112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187"/>
              <p:cNvSpPr>
                <a:spLocks noEditPoints="1"/>
              </p:cNvSpPr>
              <p:nvPr/>
            </p:nvSpPr>
            <p:spPr bwMode="auto">
              <a:xfrm>
                <a:off x="539750" y="1123950"/>
                <a:ext cx="209550" cy="809625"/>
              </a:xfrm>
              <a:custGeom>
                <a:avLst/>
                <a:gdLst>
                  <a:gd name="T0" fmla="*/ 96 w 132"/>
                  <a:gd name="T1" fmla="*/ 0 h 510"/>
                  <a:gd name="T2" fmla="*/ 38 w 132"/>
                  <a:gd name="T3" fmla="*/ 0 h 510"/>
                  <a:gd name="T4" fmla="*/ 38 w 132"/>
                  <a:gd name="T5" fmla="*/ 294 h 510"/>
                  <a:gd name="T6" fmla="*/ 0 w 132"/>
                  <a:gd name="T7" fmla="*/ 294 h 510"/>
                  <a:gd name="T8" fmla="*/ 0 w 132"/>
                  <a:gd name="T9" fmla="*/ 442 h 510"/>
                  <a:gd name="T10" fmla="*/ 38 w 132"/>
                  <a:gd name="T11" fmla="*/ 442 h 510"/>
                  <a:gd name="T12" fmla="*/ 38 w 132"/>
                  <a:gd name="T13" fmla="*/ 510 h 510"/>
                  <a:gd name="T14" fmla="*/ 96 w 132"/>
                  <a:gd name="T15" fmla="*/ 510 h 510"/>
                  <a:gd name="T16" fmla="*/ 96 w 132"/>
                  <a:gd name="T17" fmla="*/ 442 h 510"/>
                  <a:gd name="T18" fmla="*/ 132 w 132"/>
                  <a:gd name="T19" fmla="*/ 442 h 510"/>
                  <a:gd name="T20" fmla="*/ 132 w 132"/>
                  <a:gd name="T21" fmla="*/ 294 h 510"/>
                  <a:gd name="T22" fmla="*/ 96 w 132"/>
                  <a:gd name="T23" fmla="*/ 294 h 510"/>
                  <a:gd name="T24" fmla="*/ 96 w 132"/>
                  <a:gd name="T25" fmla="*/ 0 h 510"/>
                  <a:gd name="T26" fmla="*/ 112 w 132"/>
                  <a:gd name="T27" fmla="*/ 314 h 510"/>
                  <a:gd name="T28" fmla="*/ 112 w 132"/>
                  <a:gd name="T29" fmla="*/ 424 h 510"/>
                  <a:gd name="T30" fmla="*/ 20 w 132"/>
                  <a:gd name="T31" fmla="*/ 424 h 510"/>
                  <a:gd name="T32" fmla="*/ 20 w 132"/>
                  <a:gd name="T33" fmla="*/ 314 h 510"/>
                  <a:gd name="T34" fmla="*/ 112 w 132"/>
                  <a:gd name="T35" fmla="*/ 31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510">
                    <a:moveTo>
                      <a:pt x="96" y="0"/>
                    </a:moveTo>
                    <a:lnTo>
                      <a:pt x="38" y="0"/>
                    </a:lnTo>
                    <a:lnTo>
                      <a:pt x="38" y="294"/>
                    </a:lnTo>
                    <a:lnTo>
                      <a:pt x="0" y="294"/>
                    </a:lnTo>
                    <a:lnTo>
                      <a:pt x="0" y="442"/>
                    </a:lnTo>
                    <a:lnTo>
                      <a:pt x="38" y="442"/>
                    </a:lnTo>
                    <a:lnTo>
                      <a:pt x="38" y="510"/>
                    </a:lnTo>
                    <a:lnTo>
                      <a:pt x="96" y="510"/>
                    </a:lnTo>
                    <a:lnTo>
                      <a:pt x="96" y="442"/>
                    </a:lnTo>
                    <a:lnTo>
                      <a:pt x="132" y="442"/>
                    </a:lnTo>
                    <a:lnTo>
                      <a:pt x="132" y="294"/>
                    </a:lnTo>
                    <a:lnTo>
                      <a:pt x="96" y="294"/>
                    </a:lnTo>
                    <a:lnTo>
                      <a:pt x="96" y="0"/>
                    </a:lnTo>
                    <a:close/>
                    <a:moveTo>
                      <a:pt x="112" y="314"/>
                    </a:moveTo>
                    <a:lnTo>
                      <a:pt x="112" y="424"/>
                    </a:lnTo>
                    <a:lnTo>
                      <a:pt x="20" y="424"/>
                    </a:lnTo>
                    <a:lnTo>
                      <a:pt x="20" y="314"/>
                    </a:lnTo>
                    <a:lnTo>
                      <a:pt x="112" y="3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188"/>
              <p:cNvSpPr>
                <a:spLocks noEditPoints="1"/>
              </p:cNvSpPr>
              <p:nvPr/>
            </p:nvSpPr>
            <p:spPr bwMode="auto">
              <a:xfrm>
                <a:off x="777875" y="1123950"/>
                <a:ext cx="206375" cy="809625"/>
              </a:xfrm>
              <a:custGeom>
                <a:avLst/>
                <a:gdLst>
                  <a:gd name="T0" fmla="*/ 94 w 130"/>
                  <a:gd name="T1" fmla="*/ 0 h 510"/>
                  <a:gd name="T2" fmla="*/ 36 w 130"/>
                  <a:gd name="T3" fmla="*/ 0 h 510"/>
                  <a:gd name="T4" fmla="*/ 36 w 130"/>
                  <a:gd name="T5" fmla="*/ 60 h 510"/>
                  <a:gd name="T6" fmla="*/ 0 w 130"/>
                  <a:gd name="T7" fmla="*/ 60 h 510"/>
                  <a:gd name="T8" fmla="*/ 0 w 130"/>
                  <a:gd name="T9" fmla="*/ 208 h 510"/>
                  <a:gd name="T10" fmla="*/ 36 w 130"/>
                  <a:gd name="T11" fmla="*/ 208 h 510"/>
                  <a:gd name="T12" fmla="*/ 36 w 130"/>
                  <a:gd name="T13" fmla="*/ 510 h 510"/>
                  <a:gd name="T14" fmla="*/ 94 w 130"/>
                  <a:gd name="T15" fmla="*/ 510 h 510"/>
                  <a:gd name="T16" fmla="*/ 94 w 130"/>
                  <a:gd name="T17" fmla="*/ 208 h 510"/>
                  <a:gd name="T18" fmla="*/ 130 w 130"/>
                  <a:gd name="T19" fmla="*/ 208 h 510"/>
                  <a:gd name="T20" fmla="*/ 130 w 130"/>
                  <a:gd name="T21" fmla="*/ 60 h 510"/>
                  <a:gd name="T22" fmla="*/ 94 w 130"/>
                  <a:gd name="T23" fmla="*/ 60 h 510"/>
                  <a:gd name="T24" fmla="*/ 94 w 130"/>
                  <a:gd name="T25" fmla="*/ 0 h 510"/>
                  <a:gd name="T26" fmla="*/ 110 w 130"/>
                  <a:gd name="T27" fmla="*/ 80 h 510"/>
                  <a:gd name="T28" fmla="*/ 110 w 130"/>
                  <a:gd name="T29" fmla="*/ 190 h 510"/>
                  <a:gd name="T30" fmla="*/ 18 w 130"/>
                  <a:gd name="T31" fmla="*/ 190 h 510"/>
                  <a:gd name="T32" fmla="*/ 18 w 130"/>
                  <a:gd name="T33" fmla="*/ 80 h 510"/>
                  <a:gd name="T34" fmla="*/ 110 w 130"/>
                  <a:gd name="T35" fmla="*/ 8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0" h="510">
                    <a:moveTo>
                      <a:pt x="94" y="0"/>
                    </a:moveTo>
                    <a:lnTo>
                      <a:pt x="36" y="0"/>
                    </a:lnTo>
                    <a:lnTo>
                      <a:pt x="36" y="60"/>
                    </a:lnTo>
                    <a:lnTo>
                      <a:pt x="0" y="60"/>
                    </a:lnTo>
                    <a:lnTo>
                      <a:pt x="0" y="208"/>
                    </a:lnTo>
                    <a:lnTo>
                      <a:pt x="36" y="208"/>
                    </a:lnTo>
                    <a:lnTo>
                      <a:pt x="36" y="510"/>
                    </a:lnTo>
                    <a:lnTo>
                      <a:pt x="94" y="510"/>
                    </a:lnTo>
                    <a:lnTo>
                      <a:pt x="94" y="208"/>
                    </a:lnTo>
                    <a:lnTo>
                      <a:pt x="130" y="208"/>
                    </a:lnTo>
                    <a:lnTo>
                      <a:pt x="130" y="60"/>
                    </a:lnTo>
                    <a:lnTo>
                      <a:pt x="94" y="60"/>
                    </a:lnTo>
                    <a:lnTo>
                      <a:pt x="94" y="0"/>
                    </a:lnTo>
                    <a:close/>
                    <a:moveTo>
                      <a:pt x="110" y="80"/>
                    </a:moveTo>
                    <a:lnTo>
                      <a:pt x="110" y="190"/>
                    </a:lnTo>
                    <a:lnTo>
                      <a:pt x="18" y="190"/>
                    </a:lnTo>
                    <a:lnTo>
                      <a:pt x="18" y="80"/>
                    </a:lnTo>
                    <a:lnTo>
                      <a:pt x="11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189"/>
              <p:cNvSpPr>
                <a:spLocks noEditPoints="1"/>
              </p:cNvSpPr>
              <p:nvPr/>
            </p:nvSpPr>
            <p:spPr bwMode="auto">
              <a:xfrm>
                <a:off x="1012825" y="1123950"/>
                <a:ext cx="206375" cy="809625"/>
              </a:xfrm>
              <a:custGeom>
                <a:avLst/>
                <a:gdLst>
                  <a:gd name="T0" fmla="*/ 94 w 130"/>
                  <a:gd name="T1" fmla="*/ 236 h 510"/>
                  <a:gd name="T2" fmla="*/ 94 w 130"/>
                  <a:gd name="T3" fmla="*/ 0 h 510"/>
                  <a:gd name="T4" fmla="*/ 36 w 130"/>
                  <a:gd name="T5" fmla="*/ 0 h 510"/>
                  <a:gd name="T6" fmla="*/ 36 w 130"/>
                  <a:gd name="T7" fmla="*/ 236 h 510"/>
                  <a:gd name="T8" fmla="*/ 0 w 130"/>
                  <a:gd name="T9" fmla="*/ 236 h 510"/>
                  <a:gd name="T10" fmla="*/ 0 w 130"/>
                  <a:gd name="T11" fmla="*/ 384 h 510"/>
                  <a:gd name="T12" fmla="*/ 36 w 130"/>
                  <a:gd name="T13" fmla="*/ 384 h 510"/>
                  <a:gd name="T14" fmla="*/ 36 w 130"/>
                  <a:gd name="T15" fmla="*/ 510 h 510"/>
                  <a:gd name="T16" fmla="*/ 94 w 130"/>
                  <a:gd name="T17" fmla="*/ 510 h 510"/>
                  <a:gd name="T18" fmla="*/ 94 w 130"/>
                  <a:gd name="T19" fmla="*/ 384 h 510"/>
                  <a:gd name="T20" fmla="*/ 130 w 130"/>
                  <a:gd name="T21" fmla="*/ 384 h 510"/>
                  <a:gd name="T22" fmla="*/ 130 w 130"/>
                  <a:gd name="T23" fmla="*/ 236 h 510"/>
                  <a:gd name="T24" fmla="*/ 94 w 130"/>
                  <a:gd name="T25" fmla="*/ 236 h 510"/>
                  <a:gd name="T26" fmla="*/ 112 w 130"/>
                  <a:gd name="T27" fmla="*/ 364 h 510"/>
                  <a:gd name="T28" fmla="*/ 20 w 130"/>
                  <a:gd name="T29" fmla="*/ 364 h 510"/>
                  <a:gd name="T30" fmla="*/ 20 w 130"/>
                  <a:gd name="T31" fmla="*/ 256 h 510"/>
                  <a:gd name="T32" fmla="*/ 112 w 130"/>
                  <a:gd name="T33" fmla="*/ 256 h 510"/>
                  <a:gd name="T34" fmla="*/ 112 w 130"/>
                  <a:gd name="T35" fmla="*/ 36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0" h="510">
                    <a:moveTo>
                      <a:pt x="94" y="236"/>
                    </a:moveTo>
                    <a:lnTo>
                      <a:pt x="94" y="0"/>
                    </a:lnTo>
                    <a:lnTo>
                      <a:pt x="36" y="0"/>
                    </a:lnTo>
                    <a:lnTo>
                      <a:pt x="36" y="236"/>
                    </a:lnTo>
                    <a:lnTo>
                      <a:pt x="0" y="236"/>
                    </a:lnTo>
                    <a:lnTo>
                      <a:pt x="0" y="384"/>
                    </a:lnTo>
                    <a:lnTo>
                      <a:pt x="36" y="384"/>
                    </a:lnTo>
                    <a:lnTo>
                      <a:pt x="36" y="510"/>
                    </a:lnTo>
                    <a:lnTo>
                      <a:pt x="94" y="510"/>
                    </a:lnTo>
                    <a:lnTo>
                      <a:pt x="94" y="384"/>
                    </a:lnTo>
                    <a:lnTo>
                      <a:pt x="130" y="384"/>
                    </a:lnTo>
                    <a:lnTo>
                      <a:pt x="130" y="236"/>
                    </a:lnTo>
                    <a:lnTo>
                      <a:pt x="94" y="236"/>
                    </a:lnTo>
                    <a:close/>
                    <a:moveTo>
                      <a:pt x="112" y="364"/>
                    </a:moveTo>
                    <a:lnTo>
                      <a:pt x="20" y="364"/>
                    </a:lnTo>
                    <a:lnTo>
                      <a:pt x="20" y="256"/>
                    </a:lnTo>
                    <a:lnTo>
                      <a:pt x="112" y="256"/>
                    </a:lnTo>
                    <a:lnTo>
                      <a:pt x="112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4" name="Group 23"/>
          <p:cNvGrpSpPr/>
          <p:nvPr userDrawn="1"/>
        </p:nvGrpSpPr>
        <p:grpSpPr>
          <a:xfrm>
            <a:off x="304800" y="3261233"/>
            <a:ext cx="609600" cy="609600"/>
            <a:chOff x="304800" y="3291050"/>
            <a:chExt cx="609600" cy="609600"/>
          </a:xfrm>
        </p:grpSpPr>
        <p:sp>
          <p:nvSpPr>
            <p:cNvPr id="25" name="Oval 24"/>
            <p:cNvSpPr/>
            <p:nvPr/>
          </p:nvSpPr>
          <p:spPr>
            <a:xfrm>
              <a:off x="304800" y="3291050"/>
              <a:ext cx="609600" cy="6096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52313" y="3339510"/>
              <a:ext cx="514574" cy="418091"/>
              <a:chOff x="2362200" y="1190625"/>
              <a:chExt cx="914400" cy="742950"/>
            </a:xfrm>
            <a:solidFill>
              <a:schemeClr val="accent2"/>
            </a:solidFill>
          </p:grpSpPr>
          <p:sp>
            <p:nvSpPr>
              <p:cNvPr id="27" name="Freeform 198"/>
              <p:cNvSpPr>
                <a:spLocks/>
              </p:cNvSpPr>
              <p:nvPr/>
            </p:nvSpPr>
            <p:spPr bwMode="auto">
              <a:xfrm>
                <a:off x="2362200" y="1190625"/>
                <a:ext cx="914400" cy="571500"/>
              </a:xfrm>
              <a:custGeom>
                <a:avLst/>
                <a:gdLst>
                  <a:gd name="T0" fmla="*/ 288 w 576"/>
                  <a:gd name="T1" fmla="*/ 0 h 360"/>
                  <a:gd name="T2" fmla="*/ 230 w 576"/>
                  <a:gd name="T3" fmla="*/ 6 h 360"/>
                  <a:gd name="T4" fmla="*/ 176 w 576"/>
                  <a:gd name="T5" fmla="*/ 22 h 360"/>
                  <a:gd name="T6" fmla="*/ 128 w 576"/>
                  <a:gd name="T7" fmla="*/ 50 h 360"/>
                  <a:gd name="T8" fmla="*/ 86 w 576"/>
                  <a:gd name="T9" fmla="*/ 84 h 360"/>
                  <a:gd name="T10" fmla="*/ 50 w 576"/>
                  <a:gd name="T11" fmla="*/ 126 h 360"/>
                  <a:gd name="T12" fmla="*/ 24 w 576"/>
                  <a:gd name="T13" fmla="*/ 174 h 360"/>
                  <a:gd name="T14" fmla="*/ 6 w 576"/>
                  <a:gd name="T15" fmla="*/ 228 h 360"/>
                  <a:gd name="T16" fmla="*/ 0 w 576"/>
                  <a:gd name="T17" fmla="*/ 286 h 360"/>
                  <a:gd name="T18" fmla="*/ 0 w 576"/>
                  <a:gd name="T19" fmla="*/ 360 h 360"/>
                  <a:gd name="T20" fmla="*/ 58 w 576"/>
                  <a:gd name="T21" fmla="*/ 360 h 360"/>
                  <a:gd name="T22" fmla="*/ 58 w 576"/>
                  <a:gd name="T23" fmla="*/ 286 h 360"/>
                  <a:gd name="T24" fmla="*/ 64 w 576"/>
                  <a:gd name="T25" fmla="*/ 240 h 360"/>
                  <a:gd name="T26" fmla="*/ 78 w 576"/>
                  <a:gd name="T27" fmla="*/ 196 h 360"/>
                  <a:gd name="T28" fmla="*/ 98 w 576"/>
                  <a:gd name="T29" fmla="*/ 158 h 360"/>
                  <a:gd name="T30" fmla="*/ 126 w 576"/>
                  <a:gd name="T31" fmla="*/ 124 h 360"/>
                  <a:gd name="T32" fmla="*/ 160 w 576"/>
                  <a:gd name="T33" fmla="*/ 96 h 360"/>
                  <a:gd name="T34" fmla="*/ 200 w 576"/>
                  <a:gd name="T35" fmla="*/ 76 h 360"/>
                  <a:gd name="T36" fmla="*/ 242 w 576"/>
                  <a:gd name="T37" fmla="*/ 62 h 360"/>
                  <a:gd name="T38" fmla="*/ 288 w 576"/>
                  <a:gd name="T39" fmla="*/ 58 h 360"/>
                  <a:gd name="T40" fmla="*/ 312 w 576"/>
                  <a:gd name="T41" fmla="*/ 60 h 360"/>
                  <a:gd name="T42" fmla="*/ 356 w 576"/>
                  <a:gd name="T43" fmla="*/ 68 h 360"/>
                  <a:gd name="T44" fmla="*/ 398 w 576"/>
                  <a:gd name="T45" fmla="*/ 86 h 360"/>
                  <a:gd name="T46" fmla="*/ 434 w 576"/>
                  <a:gd name="T47" fmla="*/ 110 h 360"/>
                  <a:gd name="T48" fmla="*/ 464 w 576"/>
                  <a:gd name="T49" fmla="*/ 140 h 360"/>
                  <a:gd name="T50" fmla="*/ 490 w 576"/>
                  <a:gd name="T51" fmla="*/ 176 h 360"/>
                  <a:gd name="T52" fmla="*/ 508 w 576"/>
                  <a:gd name="T53" fmla="*/ 218 h 360"/>
                  <a:gd name="T54" fmla="*/ 516 w 576"/>
                  <a:gd name="T55" fmla="*/ 262 h 360"/>
                  <a:gd name="T56" fmla="*/ 518 w 576"/>
                  <a:gd name="T57" fmla="*/ 286 h 360"/>
                  <a:gd name="T58" fmla="*/ 576 w 576"/>
                  <a:gd name="T59" fmla="*/ 360 h 360"/>
                  <a:gd name="T60" fmla="*/ 576 w 576"/>
                  <a:gd name="T61" fmla="*/ 286 h 360"/>
                  <a:gd name="T62" fmla="*/ 574 w 576"/>
                  <a:gd name="T63" fmla="*/ 256 h 360"/>
                  <a:gd name="T64" fmla="*/ 562 w 576"/>
                  <a:gd name="T65" fmla="*/ 200 h 360"/>
                  <a:gd name="T66" fmla="*/ 540 w 576"/>
                  <a:gd name="T67" fmla="*/ 150 h 360"/>
                  <a:gd name="T68" fmla="*/ 510 w 576"/>
                  <a:gd name="T69" fmla="*/ 104 h 360"/>
                  <a:gd name="T70" fmla="*/ 470 w 576"/>
                  <a:gd name="T71" fmla="*/ 66 h 360"/>
                  <a:gd name="T72" fmla="*/ 424 w 576"/>
                  <a:gd name="T73" fmla="*/ 34 h 360"/>
                  <a:gd name="T74" fmla="*/ 374 w 576"/>
                  <a:gd name="T75" fmla="*/ 14 h 360"/>
                  <a:gd name="T76" fmla="*/ 318 w 576"/>
                  <a:gd name="T77" fmla="*/ 2 h 360"/>
                  <a:gd name="T78" fmla="*/ 288 w 576"/>
                  <a:gd name="T79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76" h="360">
                    <a:moveTo>
                      <a:pt x="288" y="0"/>
                    </a:moveTo>
                    <a:lnTo>
                      <a:pt x="288" y="0"/>
                    </a:lnTo>
                    <a:lnTo>
                      <a:pt x="258" y="2"/>
                    </a:lnTo>
                    <a:lnTo>
                      <a:pt x="230" y="6"/>
                    </a:lnTo>
                    <a:lnTo>
                      <a:pt x="204" y="14"/>
                    </a:lnTo>
                    <a:lnTo>
                      <a:pt x="176" y="22"/>
                    </a:lnTo>
                    <a:lnTo>
                      <a:pt x="152" y="34"/>
                    </a:lnTo>
                    <a:lnTo>
                      <a:pt x="128" y="50"/>
                    </a:lnTo>
                    <a:lnTo>
                      <a:pt x="106" y="66"/>
                    </a:lnTo>
                    <a:lnTo>
                      <a:pt x="86" y="84"/>
                    </a:lnTo>
                    <a:lnTo>
                      <a:pt x="66" y="104"/>
                    </a:lnTo>
                    <a:lnTo>
                      <a:pt x="50" y="126"/>
                    </a:lnTo>
                    <a:lnTo>
                      <a:pt x="36" y="150"/>
                    </a:lnTo>
                    <a:lnTo>
                      <a:pt x="24" y="174"/>
                    </a:lnTo>
                    <a:lnTo>
                      <a:pt x="14" y="200"/>
                    </a:lnTo>
                    <a:lnTo>
                      <a:pt x="6" y="228"/>
                    </a:lnTo>
                    <a:lnTo>
                      <a:pt x="2" y="256"/>
                    </a:lnTo>
                    <a:lnTo>
                      <a:pt x="0" y="286"/>
                    </a:lnTo>
                    <a:lnTo>
                      <a:pt x="0" y="286"/>
                    </a:lnTo>
                    <a:lnTo>
                      <a:pt x="0" y="360"/>
                    </a:lnTo>
                    <a:lnTo>
                      <a:pt x="58" y="360"/>
                    </a:lnTo>
                    <a:lnTo>
                      <a:pt x="58" y="360"/>
                    </a:lnTo>
                    <a:lnTo>
                      <a:pt x="58" y="286"/>
                    </a:lnTo>
                    <a:lnTo>
                      <a:pt x="58" y="286"/>
                    </a:lnTo>
                    <a:lnTo>
                      <a:pt x="60" y="262"/>
                    </a:lnTo>
                    <a:lnTo>
                      <a:pt x="64" y="240"/>
                    </a:lnTo>
                    <a:lnTo>
                      <a:pt x="70" y="218"/>
                    </a:lnTo>
                    <a:lnTo>
                      <a:pt x="78" y="196"/>
                    </a:lnTo>
                    <a:lnTo>
                      <a:pt x="86" y="176"/>
                    </a:lnTo>
                    <a:lnTo>
                      <a:pt x="98" y="158"/>
                    </a:lnTo>
                    <a:lnTo>
                      <a:pt x="112" y="140"/>
                    </a:lnTo>
                    <a:lnTo>
                      <a:pt x="126" y="124"/>
                    </a:lnTo>
                    <a:lnTo>
                      <a:pt x="142" y="110"/>
                    </a:lnTo>
                    <a:lnTo>
                      <a:pt x="160" y="96"/>
                    </a:lnTo>
                    <a:lnTo>
                      <a:pt x="180" y="86"/>
                    </a:lnTo>
                    <a:lnTo>
                      <a:pt x="200" y="76"/>
                    </a:lnTo>
                    <a:lnTo>
                      <a:pt x="220" y="68"/>
                    </a:lnTo>
                    <a:lnTo>
                      <a:pt x="242" y="62"/>
                    </a:lnTo>
                    <a:lnTo>
                      <a:pt x="264" y="60"/>
                    </a:lnTo>
                    <a:lnTo>
                      <a:pt x="288" y="58"/>
                    </a:lnTo>
                    <a:lnTo>
                      <a:pt x="288" y="58"/>
                    </a:lnTo>
                    <a:lnTo>
                      <a:pt x="312" y="60"/>
                    </a:lnTo>
                    <a:lnTo>
                      <a:pt x="334" y="62"/>
                    </a:lnTo>
                    <a:lnTo>
                      <a:pt x="356" y="68"/>
                    </a:lnTo>
                    <a:lnTo>
                      <a:pt x="378" y="76"/>
                    </a:lnTo>
                    <a:lnTo>
                      <a:pt x="398" y="86"/>
                    </a:lnTo>
                    <a:lnTo>
                      <a:pt x="416" y="96"/>
                    </a:lnTo>
                    <a:lnTo>
                      <a:pt x="434" y="110"/>
                    </a:lnTo>
                    <a:lnTo>
                      <a:pt x="450" y="124"/>
                    </a:lnTo>
                    <a:lnTo>
                      <a:pt x="464" y="140"/>
                    </a:lnTo>
                    <a:lnTo>
                      <a:pt x="478" y="158"/>
                    </a:lnTo>
                    <a:lnTo>
                      <a:pt x="490" y="176"/>
                    </a:lnTo>
                    <a:lnTo>
                      <a:pt x="500" y="196"/>
                    </a:lnTo>
                    <a:lnTo>
                      <a:pt x="508" y="218"/>
                    </a:lnTo>
                    <a:lnTo>
                      <a:pt x="514" y="240"/>
                    </a:lnTo>
                    <a:lnTo>
                      <a:pt x="516" y="262"/>
                    </a:lnTo>
                    <a:lnTo>
                      <a:pt x="518" y="286"/>
                    </a:lnTo>
                    <a:lnTo>
                      <a:pt x="518" y="286"/>
                    </a:lnTo>
                    <a:lnTo>
                      <a:pt x="518" y="360"/>
                    </a:lnTo>
                    <a:lnTo>
                      <a:pt x="576" y="360"/>
                    </a:lnTo>
                    <a:lnTo>
                      <a:pt x="576" y="360"/>
                    </a:lnTo>
                    <a:lnTo>
                      <a:pt x="576" y="286"/>
                    </a:lnTo>
                    <a:lnTo>
                      <a:pt x="576" y="286"/>
                    </a:lnTo>
                    <a:lnTo>
                      <a:pt x="574" y="256"/>
                    </a:lnTo>
                    <a:lnTo>
                      <a:pt x="570" y="228"/>
                    </a:lnTo>
                    <a:lnTo>
                      <a:pt x="562" y="200"/>
                    </a:lnTo>
                    <a:lnTo>
                      <a:pt x="552" y="174"/>
                    </a:lnTo>
                    <a:lnTo>
                      <a:pt x="540" y="150"/>
                    </a:lnTo>
                    <a:lnTo>
                      <a:pt x="526" y="126"/>
                    </a:lnTo>
                    <a:lnTo>
                      <a:pt x="510" y="104"/>
                    </a:lnTo>
                    <a:lnTo>
                      <a:pt x="490" y="84"/>
                    </a:lnTo>
                    <a:lnTo>
                      <a:pt x="470" y="66"/>
                    </a:lnTo>
                    <a:lnTo>
                      <a:pt x="448" y="48"/>
                    </a:lnTo>
                    <a:lnTo>
                      <a:pt x="424" y="34"/>
                    </a:lnTo>
                    <a:lnTo>
                      <a:pt x="400" y="22"/>
                    </a:lnTo>
                    <a:lnTo>
                      <a:pt x="374" y="14"/>
                    </a:lnTo>
                    <a:lnTo>
                      <a:pt x="346" y="6"/>
                    </a:lnTo>
                    <a:lnTo>
                      <a:pt x="318" y="2"/>
                    </a:lnTo>
                    <a:lnTo>
                      <a:pt x="288" y="0"/>
                    </a:lnTo>
                    <a:lnTo>
                      <a:pt x="28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199"/>
              <p:cNvSpPr>
                <a:spLocks/>
              </p:cNvSpPr>
              <p:nvPr/>
            </p:nvSpPr>
            <p:spPr bwMode="auto">
              <a:xfrm>
                <a:off x="2517775" y="1590675"/>
                <a:ext cx="133350" cy="342900"/>
              </a:xfrm>
              <a:custGeom>
                <a:avLst/>
                <a:gdLst>
                  <a:gd name="T0" fmla="*/ 60 w 84"/>
                  <a:gd name="T1" fmla="*/ 0 h 216"/>
                  <a:gd name="T2" fmla="*/ 24 w 84"/>
                  <a:gd name="T3" fmla="*/ 0 h 216"/>
                  <a:gd name="T4" fmla="*/ 24 w 84"/>
                  <a:gd name="T5" fmla="*/ 0 h 216"/>
                  <a:gd name="T6" fmla="*/ 14 w 84"/>
                  <a:gd name="T7" fmla="*/ 2 h 216"/>
                  <a:gd name="T8" fmla="*/ 6 w 84"/>
                  <a:gd name="T9" fmla="*/ 8 h 216"/>
                  <a:gd name="T10" fmla="*/ 2 w 84"/>
                  <a:gd name="T11" fmla="*/ 16 h 216"/>
                  <a:gd name="T12" fmla="*/ 0 w 84"/>
                  <a:gd name="T13" fmla="*/ 24 h 216"/>
                  <a:gd name="T14" fmla="*/ 0 w 84"/>
                  <a:gd name="T15" fmla="*/ 192 h 216"/>
                  <a:gd name="T16" fmla="*/ 0 w 84"/>
                  <a:gd name="T17" fmla="*/ 192 h 216"/>
                  <a:gd name="T18" fmla="*/ 2 w 84"/>
                  <a:gd name="T19" fmla="*/ 202 h 216"/>
                  <a:gd name="T20" fmla="*/ 6 w 84"/>
                  <a:gd name="T21" fmla="*/ 210 h 216"/>
                  <a:gd name="T22" fmla="*/ 14 w 84"/>
                  <a:gd name="T23" fmla="*/ 214 h 216"/>
                  <a:gd name="T24" fmla="*/ 24 w 84"/>
                  <a:gd name="T25" fmla="*/ 216 h 216"/>
                  <a:gd name="T26" fmla="*/ 60 w 84"/>
                  <a:gd name="T27" fmla="*/ 216 h 216"/>
                  <a:gd name="T28" fmla="*/ 60 w 84"/>
                  <a:gd name="T29" fmla="*/ 216 h 216"/>
                  <a:gd name="T30" fmla="*/ 70 w 84"/>
                  <a:gd name="T31" fmla="*/ 214 h 216"/>
                  <a:gd name="T32" fmla="*/ 76 w 84"/>
                  <a:gd name="T33" fmla="*/ 210 h 216"/>
                  <a:gd name="T34" fmla="*/ 82 w 84"/>
                  <a:gd name="T35" fmla="*/ 202 h 216"/>
                  <a:gd name="T36" fmla="*/ 84 w 84"/>
                  <a:gd name="T37" fmla="*/ 192 h 216"/>
                  <a:gd name="T38" fmla="*/ 84 w 84"/>
                  <a:gd name="T39" fmla="*/ 24 h 216"/>
                  <a:gd name="T40" fmla="*/ 84 w 84"/>
                  <a:gd name="T41" fmla="*/ 24 h 216"/>
                  <a:gd name="T42" fmla="*/ 82 w 84"/>
                  <a:gd name="T43" fmla="*/ 16 h 216"/>
                  <a:gd name="T44" fmla="*/ 76 w 84"/>
                  <a:gd name="T45" fmla="*/ 8 h 216"/>
                  <a:gd name="T46" fmla="*/ 70 w 84"/>
                  <a:gd name="T47" fmla="*/ 2 h 216"/>
                  <a:gd name="T48" fmla="*/ 60 w 84"/>
                  <a:gd name="T49" fmla="*/ 0 h 216"/>
                  <a:gd name="T50" fmla="*/ 60 w 84"/>
                  <a:gd name="T51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4" h="216">
                    <a:moveTo>
                      <a:pt x="60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6" y="8"/>
                    </a:lnTo>
                    <a:lnTo>
                      <a:pt x="2" y="16"/>
                    </a:lnTo>
                    <a:lnTo>
                      <a:pt x="0" y="24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2" y="202"/>
                    </a:lnTo>
                    <a:lnTo>
                      <a:pt x="6" y="210"/>
                    </a:lnTo>
                    <a:lnTo>
                      <a:pt x="14" y="214"/>
                    </a:lnTo>
                    <a:lnTo>
                      <a:pt x="24" y="216"/>
                    </a:lnTo>
                    <a:lnTo>
                      <a:pt x="60" y="216"/>
                    </a:lnTo>
                    <a:lnTo>
                      <a:pt x="60" y="216"/>
                    </a:lnTo>
                    <a:lnTo>
                      <a:pt x="70" y="214"/>
                    </a:lnTo>
                    <a:lnTo>
                      <a:pt x="76" y="210"/>
                    </a:lnTo>
                    <a:lnTo>
                      <a:pt x="82" y="202"/>
                    </a:lnTo>
                    <a:lnTo>
                      <a:pt x="84" y="192"/>
                    </a:lnTo>
                    <a:lnTo>
                      <a:pt x="84" y="24"/>
                    </a:lnTo>
                    <a:lnTo>
                      <a:pt x="84" y="24"/>
                    </a:lnTo>
                    <a:lnTo>
                      <a:pt x="82" y="16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200"/>
              <p:cNvSpPr>
                <a:spLocks/>
              </p:cNvSpPr>
              <p:nvPr/>
            </p:nvSpPr>
            <p:spPr bwMode="auto">
              <a:xfrm>
                <a:off x="2990850" y="1590675"/>
                <a:ext cx="133350" cy="342900"/>
              </a:xfrm>
              <a:custGeom>
                <a:avLst/>
                <a:gdLst>
                  <a:gd name="T0" fmla="*/ 60 w 84"/>
                  <a:gd name="T1" fmla="*/ 0 h 216"/>
                  <a:gd name="T2" fmla="*/ 22 w 84"/>
                  <a:gd name="T3" fmla="*/ 0 h 216"/>
                  <a:gd name="T4" fmla="*/ 22 w 84"/>
                  <a:gd name="T5" fmla="*/ 0 h 216"/>
                  <a:gd name="T6" fmla="*/ 14 w 84"/>
                  <a:gd name="T7" fmla="*/ 2 h 216"/>
                  <a:gd name="T8" fmla="*/ 6 w 84"/>
                  <a:gd name="T9" fmla="*/ 8 h 216"/>
                  <a:gd name="T10" fmla="*/ 2 w 84"/>
                  <a:gd name="T11" fmla="*/ 16 h 216"/>
                  <a:gd name="T12" fmla="*/ 0 w 84"/>
                  <a:gd name="T13" fmla="*/ 24 h 216"/>
                  <a:gd name="T14" fmla="*/ 0 w 84"/>
                  <a:gd name="T15" fmla="*/ 192 h 216"/>
                  <a:gd name="T16" fmla="*/ 0 w 84"/>
                  <a:gd name="T17" fmla="*/ 192 h 216"/>
                  <a:gd name="T18" fmla="*/ 2 w 84"/>
                  <a:gd name="T19" fmla="*/ 202 h 216"/>
                  <a:gd name="T20" fmla="*/ 6 w 84"/>
                  <a:gd name="T21" fmla="*/ 210 h 216"/>
                  <a:gd name="T22" fmla="*/ 14 w 84"/>
                  <a:gd name="T23" fmla="*/ 214 h 216"/>
                  <a:gd name="T24" fmla="*/ 22 w 84"/>
                  <a:gd name="T25" fmla="*/ 216 h 216"/>
                  <a:gd name="T26" fmla="*/ 60 w 84"/>
                  <a:gd name="T27" fmla="*/ 216 h 216"/>
                  <a:gd name="T28" fmla="*/ 60 w 84"/>
                  <a:gd name="T29" fmla="*/ 216 h 216"/>
                  <a:gd name="T30" fmla="*/ 68 w 84"/>
                  <a:gd name="T31" fmla="*/ 214 h 216"/>
                  <a:gd name="T32" fmla="*/ 76 w 84"/>
                  <a:gd name="T33" fmla="*/ 210 h 216"/>
                  <a:gd name="T34" fmla="*/ 82 w 84"/>
                  <a:gd name="T35" fmla="*/ 202 h 216"/>
                  <a:gd name="T36" fmla="*/ 84 w 84"/>
                  <a:gd name="T37" fmla="*/ 192 h 216"/>
                  <a:gd name="T38" fmla="*/ 84 w 84"/>
                  <a:gd name="T39" fmla="*/ 24 h 216"/>
                  <a:gd name="T40" fmla="*/ 84 w 84"/>
                  <a:gd name="T41" fmla="*/ 24 h 216"/>
                  <a:gd name="T42" fmla="*/ 82 w 84"/>
                  <a:gd name="T43" fmla="*/ 16 h 216"/>
                  <a:gd name="T44" fmla="*/ 76 w 84"/>
                  <a:gd name="T45" fmla="*/ 8 h 216"/>
                  <a:gd name="T46" fmla="*/ 68 w 84"/>
                  <a:gd name="T47" fmla="*/ 2 h 216"/>
                  <a:gd name="T48" fmla="*/ 60 w 84"/>
                  <a:gd name="T49" fmla="*/ 0 h 216"/>
                  <a:gd name="T50" fmla="*/ 60 w 84"/>
                  <a:gd name="T51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4" h="216">
                    <a:moveTo>
                      <a:pt x="60" y="0"/>
                    </a:moveTo>
                    <a:lnTo>
                      <a:pt x="22" y="0"/>
                    </a:lnTo>
                    <a:lnTo>
                      <a:pt x="22" y="0"/>
                    </a:lnTo>
                    <a:lnTo>
                      <a:pt x="14" y="2"/>
                    </a:lnTo>
                    <a:lnTo>
                      <a:pt x="6" y="8"/>
                    </a:lnTo>
                    <a:lnTo>
                      <a:pt x="2" y="16"/>
                    </a:lnTo>
                    <a:lnTo>
                      <a:pt x="0" y="24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2" y="202"/>
                    </a:lnTo>
                    <a:lnTo>
                      <a:pt x="6" y="210"/>
                    </a:lnTo>
                    <a:lnTo>
                      <a:pt x="14" y="214"/>
                    </a:lnTo>
                    <a:lnTo>
                      <a:pt x="22" y="216"/>
                    </a:lnTo>
                    <a:lnTo>
                      <a:pt x="60" y="216"/>
                    </a:lnTo>
                    <a:lnTo>
                      <a:pt x="60" y="216"/>
                    </a:lnTo>
                    <a:lnTo>
                      <a:pt x="68" y="214"/>
                    </a:lnTo>
                    <a:lnTo>
                      <a:pt x="76" y="210"/>
                    </a:lnTo>
                    <a:lnTo>
                      <a:pt x="82" y="202"/>
                    </a:lnTo>
                    <a:lnTo>
                      <a:pt x="84" y="192"/>
                    </a:lnTo>
                    <a:lnTo>
                      <a:pt x="84" y="24"/>
                    </a:lnTo>
                    <a:lnTo>
                      <a:pt x="84" y="24"/>
                    </a:lnTo>
                    <a:lnTo>
                      <a:pt x="82" y="16"/>
                    </a:lnTo>
                    <a:lnTo>
                      <a:pt x="76" y="8"/>
                    </a:lnTo>
                    <a:lnTo>
                      <a:pt x="6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0" name="Group 29"/>
          <p:cNvGrpSpPr/>
          <p:nvPr userDrawn="1"/>
        </p:nvGrpSpPr>
        <p:grpSpPr>
          <a:xfrm>
            <a:off x="304800" y="3953725"/>
            <a:ext cx="609600" cy="609600"/>
            <a:chOff x="304800" y="3983542"/>
            <a:chExt cx="609600" cy="609600"/>
          </a:xfrm>
        </p:grpSpPr>
        <p:sp>
          <p:nvSpPr>
            <p:cNvPr id="31" name="Oval 30"/>
            <p:cNvSpPr/>
            <p:nvPr/>
          </p:nvSpPr>
          <p:spPr>
            <a:xfrm>
              <a:off x="304800" y="3983542"/>
              <a:ext cx="609600" cy="6096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32" name="Freeform 225"/>
            <p:cNvSpPr>
              <a:spLocks noEditPoints="1"/>
            </p:cNvSpPr>
            <p:nvPr/>
          </p:nvSpPr>
          <p:spPr bwMode="auto">
            <a:xfrm>
              <a:off x="416635" y="4094930"/>
              <a:ext cx="385930" cy="386824"/>
            </a:xfrm>
            <a:custGeom>
              <a:avLst/>
              <a:gdLst>
                <a:gd name="T0" fmla="*/ 426 w 432"/>
                <a:gd name="T1" fmla="*/ 45 h 433"/>
                <a:gd name="T2" fmla="*/ 387 w 432"/>
                <a:gd name="T3" fmla="*/ 6 h 433"/>
                <a:gd name="T4" fmla="*/ 345 w 432"/>
                <a:gd name="T5" fmla="*/ 1 h 433"/>
                <a:gd name="T6" fmla="*/ 299 w 432"/>
                <a:gd name="T7" fmla="*/ 33 h 433"/>
                <a:gd name="T8" fmla="*/ 287 w 432"/>
                <a:gd name="T9" fmla="*/ 73 h 433"/>
                <a:gd name="T10" fmla="*/ 302 w 432"/>
                <a:gd name="T11" fmla="*/ 117 h 433"/>
                <a:gd name="T12" fmla="*/ 341 w 432"/>
                <a:gd name="T13" fmla="*/ 142 h 433"/>
                <a:gd name="T14" fmla="*/ 282 w 432"/>
                <a:gd name="T15" fmla="*/ 187 h 433"/>
                <a:gd name="T16" fmla="*/ 251 w 432"/>
                <a:gd name="T17" fmla="*/ 153 h 433"/>
                <a:gd name="T18" fmla="*/ 215 w 432"/>
                <a:gd name="T19" fmla="*/ 144 h 433"/>
                <a:gd name="T20" fmla="*/ 170 w 432"/>
                <a:gd name="T21" fmla="*/ 159 h 433"/>
                <a:gd name="T22" fmla="*/ 144 w 432"/>
                <a:gd name="T23" fmla="*/ 199 h 433"/>
                <a:gd name="T24" fmla="*/ 42 w 432"/>
                <a:gd name="T25" fmla="*/ 295 h 433"/>
                <a:gd name="T26" fmla="*/ 8 w 432"/>
                <a:gd name="T27" fmla="*/ 327 h 433"/>
                <a:gd name="T28" fmla="*/ 0 w 432"/>
                <a:gd name="T29" fmla="*/ 361 h 433"/>
                <a:gd name="T30" fmla="*/ 21 w 432"/>
                <a:gd name="T31" fmla="*/ 412 h 433"/>
                <a:gd name="T32" fmla="*/ 72 w 432"/>
                <a:gd name="T33" fmla="*/ 433 h 433"/>
                <a:gd name="T34" fmla="*/ 111 w 432"/>
                <a:gd name="T35" fmla="*/ 420 h 433"/>
                <a:gd name="T36" fmla="*/ 141 w 432"/>
                <a:gd name="T37" fmla="*/ 375 h 433"/>
                <a:gd name="T38" fmla="*/ 140 w 432"/>
                <a:gd name="T39" fmla="*/ 337 h 433"/>
                <a:gd name="T40" fmla="*/ 111 w 432"/>
                <a:gd name="T41" fmla="*/ 301 h 433"/>
                <a:gd name="T42" fmla="*/ 144 w 432"/>
                <a:gd name="T43" fmla="*/ 235 h 433"/>
                <a:gd name="T44" fmla="*/ 162 w 432"/>
                <a:gd name="T45" fmla="*/ 265 h 433"/>
                <a:gd name="T46" fmla="*/ 203 w 432"/>
                <a:gd name="T47" fmla="*/ 288 h 433"/>
                <a:gd name="T48" fmla="*/ 239 w 432"/>
                <a:gd name="T49" fmla="*/ 285 h 433"/>
                <a:gd name="T50" fmla="*/ 276 w 432"/>
                <a:gd name="T51" fmla="*/ 256 h 433"/>
                <a:gd name="T52" fmla="*/ 377 w 432"/>
                <a:gd name="T53" fmla="*/ 142 h 433"/>
                <a:gd name="T54" fmla="*/ 408 w 432"/>
                <a:gd name="T55" fmla="*/ 126 h 433"/>
                <a:gd name="T56" fmla="*/ 431 w 432"/>
                <a:gd name="T57" fmla="*/ 85 h 433"/>
                <a:gd name="T58" fmla="*/ 107 w 432"/>
                <a:gd name="T59" fmla="*/ 361 h 433"/>
                <a:gd name="T60" fmla="*/ 96 w 432"/>
                <a:gd name="T61" fmla="*/ 387 h 433"/>
                <a:gd name="T62" fmla="*/ 72 w 432"/>
                <a:gd name="T63" fmla="*/ 397 h 433"/>
                <a:gd name="T64" fmla="*/ 51 w 432"/>
                <a:gd name="T65" fmla="*/ 390 h 433"/>
                <a:gd name="T66" fmla="*/ 36 w 432"/>
                <a:gd name="T67" fmla="*/ 367 h 433"/>
                <a:gd name="T68" fmla="*/ 39 w 432"/>
                <a:gd name="T69" fmla="*/ 346 h 433"/>
                <a:gd name="T70" fmla="*/ 57 w 432"/>
                <a:gd name="T71" fmla="*/ 328 h 433"/>
                <a:gd name="T72" fmla="*/ 78 w 432"/>
                <a:gd name="T73" fmla="*/ 325 h 433"/>
                <a:gd name="T74" fmla="*/ 101 w 432"/>
                <a:gd name="T75" fmla="*/ 340 h 433"/>
                <a:gd name="T76" fmla="*/ 107 w 432"/>
                <a:gd name="T77" fmla="*/ 361 h 433"/>
                <a:gd name="T78" fmla="*/ 215 w 432"/>
                <a:gd name="T79" fmla="*/ 253 h 433"/>
                <a:gd name="T80" fmla="*/ 195 w 432"/>
                <a:gd name="T81" fmla="*/ 247 h 433"/>
                <a:gd name="T82" fmla="*/ 179 w 432"/>
                <a:gd name="T83" fmla="*/ 223 h 433"/>
                <a:gd name="T84" fmla="*/ 182 w 432"/>
                <a:gd name="T85" fmla="*/ 202 h 433"/>
                <a:gd name="T86" fmla="*/ 201 w 432"/>
                <a:gd name="T87" fmla="*/ 183 h 433"/>
                <a:gd name="T88" fmla="*/ 222 w 432"/>
                <a:gd name="T89" fmla="*/ 181 h 433"/>
                <a:gd name="T90" fmla="*/ 246 w 432"/>
                <a:gd name="T91" fmla="*/ 196 h 433"/>
                <a:gd name="T92" fmla="*/ 252 w 432"/>
                <a:gd name="T93" fmla="*/ 217 h 433"/>
                <a:gd name="T94" fmla="*/ 242 w 432"/>
                <a:gd name="T95" fmla="*/ 243 h 433"/>
                <a:gd name="T96" fmla="*/ 215 w 432"/>
                <a:gd name="T97" fmla="*/ 253 h 433"/>
                <a:gd name="T98" fmla="*/ 351 w 432"/>
                <a:gd name="T99" fmla="*/ 108 h 433"/>
                <a:gd name="T100" fmla="*/ 329 w 432"/>
                <a:gd name="T101" fmla="*/ 93 h 433"/>
                <a:gd name="T102" fmla="*/ 323 w 432"/>
                <a:gd name="T103" fmla="*/ 73 h 433"/>
                <a:gd name="T104" fmla="*/ 333 w 432"/>
                <a:gd name="T105" fmla="*/ 46 h 433"/>
                <a:gd name="T106" fmla="*/ 359 w 432"/>
                <a:gd name="T107" fmla="*/ 36 h 433"/>
                <a:gd name="T108" fmla="*/ 380 w 432"/>
                <a:gd name="T109" fmla="*/ 42 h 433"/>
                <a:gd name="T110" fmla="*/ 395 w 432"/>
                <a:gd name="T111" fmla="*/ 66 h 433"/>
                <a:gd name="T112" fmla="*/ 393 w 432"/>
                <a:gd name="T113" fmla="*/ 87 h 433"/>
                <a:gd name="T114" fmla="*/ 374 w 432"/>
                <a:gd name="T115" fmla="*/ 106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2" h="433">
                  <a:moveTo>
                    <a:pt x="432" y="73"/>
                  </a:moveTo>
                  <a:lnTo>
                    <a:pt x="432" y="73"/>
                  </a:lnTo>
                  <a:lnTo>
                    <a:pt x="431" y="58"/>
                  </a:lnTo>
                  <a:lnTo>
                    <a:pt x="426" y="45"/>
                  </a:lnTo>
                  <a:lnTo>
                    <a:pt x="419" y="33"/>
                  </a:lnTo>
                  <a:lnTo>
                    <a:pt x="410" y="21"/>
                  </a:lnTo>
                  <a:lnTo>
                    <a:pt x="399" y="13"/>
                  </a:lnTo>
                  <a:lnTo>
                    <a:pt x="387" y="6"/>
                  </a:lnTo>
                  <a:lnTo>
                    <a:pt x="374" y="1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5" y="1"/>
                  </a:lnTo>
                  <a:lnTo>
                    <a:pt x="332" y="6"/>
                  </a:lnTo>
                  <a:lnTo>
                    <a:pt x="318" y="13"/>
                  </a:lnTo>
                  <a:lnTo>
                    <a:pt x="308" y="21"/>
                  </a:lnTo>
                  <a:lnTo>
                    <a:pt x="299" y="33"/>
                  </a:lnTo>
                  <a:lnTo>
                    <a:pt x="293" y="45"/>
                  </a:lnTo>
                  <a:lnTo>
                    <a:pt x="288" y="58"/>
                  </a:lnTo>
                  <a:lnTo>
                    <a:pt x="287" y="73"/>
                  </a:lnTo>
                  <a:lnTo>
                    <a:pt x="287" y="73"/>
                  </a:lnTo>
                  <a:lnTo>
                    <a:pt x="288" y="85"/>
                  </a:lnTo>
                  <a:lnTo>
                    <a:pt x="291" y="97"/>
                  </a:lnTo>
                  <a:lnTo>
                    <a:pt x="296" y="108"/>
                  </a:lnTo>
                  <a:lnTo>
                    <a:pt x="302" y="117"/>
                  </a:lnTo>
                  <a:lnTo>
                    <a:pt x="311" y="126"/>
                  </a:lnTo>
                  <a:lnTo>
                    <a:pt x="320" y="133"/>
                  </a:lnTo>
                  <a:lnTo>
                    <a:pt x="330" y="139"/>
                  </a:lnTo>
                  <a:lnTo>
                    <a:pt x="341" y="142"/>
                  </a:lnTo>
                  <a:lnTo>
                    <a:pt x="341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2" y="187"/>
                  </a:lnTo>
                  <a:lnTo>
                    <a:pt x="276" y="177"/>
                  </a:lnTo>
                  <a:lnTo>
                    <a:pt x="269" y="168"/>
                  </a:lnTo>
                  <a:lnTo>
                    <a:pt x="260" y="159"/>
                  </a:lnTo>
                  <a:lnTo>
                    <a:pt x="251" y="153"/>
                  </a:lnTo>
                  <a:lnTo>
                    <a:pt x="239" y="148"/>
                  </a:lnTo>
                  <a:lnTo>
                    <a:pt x="228" y="145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03" y="145"/>
                  </a:lnTo>
                  <a:lnTo>
                    <a:pt x="191" y="148"/>
                  </a:lnTo>
                  <a:lnTo>
                    <a:pt x="180" y="153"/>
                  </a:lnTo>
                  <a:lnTo>
                    <a:pt x="170" y="159"/>
                  </a:lnTo>
                  <a:lnTo>
                    <a:pt x="162" y="168"/>
                  </a:lnTo>
                  <a:lnTo>
                    <a:pt x="155" y="177"/>
                  </a:lnTo>
                  <a:lnTo>
                    <a:pt x="149" y="187"/>
                  </a:lnTo>
                  <a:lnTo>
                    <a:pt x="144" y="199"/>
                  </a:lnTo>
                  <a:lnTo>
                    <a:pt x="53" y="199"/>
                  </a:lnTo>
                  <a:lnTo>
                    <a:pt x="53" y="291"/>
                  </a:lnTo>
                  <a:lnTo>
                    <a:pt x="53" y="291"/>
                  </a:lnTo>
                  <a:lnTo>
                    <a:pt x="42" y="295"/>
                  </a:lnTo>
                  <a:lnTo>
                    <a:pt x="32" y="301"/>
                  </a:lnTo>
                  <a:lnTo>
                    <a:pt x="23" y="309"/>
                  </a:lnTo>
                  <a:lnTo>
                    <a:pt x="15" y="316"/>
                  </a:lnTo>
                  <a:lnTo>
                    <a:pt x="8" y="327"/>
                  </a:lnTo>
                  <a:lnTo>
                    <a:pt x="3" y="337"/>
                  </a:lnTo>
                  <a:lnTo>
                    <a:pt x="0" y="349"/>
                  </a:lnTo>
                  <a:lnTo>
                    <a:pt x="0" y="361"/>
                  </a:lnTo>
                  <a:lnTo>
                    <a:pt x="0" y="361"/>
                  </a:lnTo>
                  <a:lnTo>
                    <a:pt x="2" y="375"/>
                  </a:lnTo>
                  <a:lnTo>
                    <a:pt x="5" y="388"/>
                  </a:lnTo>
                  <a:lnTo>
                    <a:pt x="12" y="400"/>
                  </a:lnTo>
                  <a:lnTo>
                    <a:pt x="21" y="412"/>
                  </a:lnTo>
                  <a:lnTo>
                    <a:pt x="32" y="420"/>
                  </a:lnTo>
                  <a:lnTo>
                    <a:pt x="44" y="427"/>
                  </a:lnTo>
                  <a:lnTo>
                    <a:pt x="57" y="432"/>
                  </a:lnTo>
                  <a:lnTo>
                    <a:pt x="72" y="433"/>
                  </a:lnTo>
                  <a:lnTo>
                    <a:pt x="72" y="433"/>
                  </a:lnTo>
                  <a:lnTo>
                    <a:pt x="86" y="432"/>
                  </a:lnTo>
                  <a:lnTo>
                    <a:pt x="99" y="427"/>
                  </a:lnTo>
                  <a:lnTo>
                    <a:pt x="111" y="420"/>
                  </a:lnTo>
                  <a:lnTo>
                    <a:pt x="122" y="412"/>
                  </a:lnTo>
                  <a:lnTo>
                    <a:pt x="131" y="400"/>
                  </a:lnTo>
                  <a:lnTo>
                    <a:pt x="138" y="388"/>
                  </a:lnTo>
                  <a:lnTo>
                    <a:pt x="141" y="375"/>
                  </a:lnTo>
                  <a:lnTo>
                    <a:pt x="143" y="361"/>
                  </a:lnTo>
                  <a:lnTo>
                    <a:pt x="143" y="361"/>
                  </a:lnTo>
                  <a:lnTo>
                    <a:pt x="143" y="348"/>
                  </a:lnTo>
                  <a:lnTo>
                    <a:pt x="140" y="337"/>
                  </a:lnTo>
                  <a:lnTo>
                    <a:pt x="134" y="327"/>
                  </a:lnTo>
                  <a:lnTo>
                    <a:pt x="128" y="316"/>
                  </a:lnTo>
                  <a:lnTo>
                    <a:pt x="120" y="307"/>
                  </a:lnTo>
                  <a:lnTo>
                    <a:pt x="111" y="301"/>
                  </a:lnTo>
                  <a:lnTo>
                    <a:pt x="101" y="295"/>
                  </a:lnTo>
                  <a:lnTo>
                    <a:pt x="89" y="291"/>
                  </a:lnTo>
                  <a:lnTo>
                    <a:pt x="89" y="235"/>
                  </a:lnTo>
                  <a:lnTo>
                    <a:pt x="144" y="235"/>
                  </a:lnTo>
                  <a:lnTo>
                    <a:pt x="144" y="235"/>
                  </a:lnTo>
                  <a:lnTo>
                    <a:pt x="149" y="246"/>
                  </a:lnTo>
                  <a:lnTo>
                    <a:pt x="155" y="256"/>
                  </a:lnTo>
                  <a:lnTo>
                    <a:pt x="162" y="265"/>
                  </a:lnTo>
                  <a:lnTo>
                    <a:pt x="170" y="274"/>
                  </a:lnTo>
                  <a:lnTo>
                    <a:pt x="180" y="280"/>
                  </a:lnTo>
                  <a:lnTo>
                    <a:pt x="191" y="285"/>
                  </a:lnTo>
                  <a:lnTo>
                    <a:pt x="203" y="288"/>
                  </a:lnTo>
                  <a:lnTo>
                    <a:pt x="215" y="289"/>
                  </a:lnTo>
                  <a:lnTo>
                    <a:pt x="215" y="289"/>
                  </a:lnTo>
                  <a:lnTo>
                    <a:pt x="228" y="288"/>
                  </a:lnTo>
                  <a:lnTo>
                    <a:pt x="239" y="285"/>
                  </a:lnTo>
                  <a:lnTo>
                    <a:pt x="251" y="280"/>
                  </a:lnTo>
                  <a:lnTo>
                    <a:pt x="260" y="274"/>
                  </a:lnTo>
                  <a:lnTo>
                    <a:pt x="269" y="265"/>
                  </a:lnTo>
                  <a:lnTo>
                    <a:pt x="276" y="256"/>
                  </a:lnTo>
                  <a:lnTo>
                    <a:pt x="282" y="246"/>
                  </a:lnTo>
                  <a:lnTo>
                    <a:pt x="285" y="235"/>
                  </a:lnTo>
                  <a:lnTo>
                    <a:pt x="377" y="235"/>
                  </a:lnTo>
                  <a:lnTo>
                    <a:pt x="377" y="142"/>
                  </a:lnTo>
                  <a:lnTo>
                    <a:pt x="377" y="142"/>
                  </a:lnTo>
                  <a:lnTo>
                    <a:pt x="389" y="139"/>
                  </a:lnTo>
                  <a:lnTo>
                    <a:pt x="399" y="133"/>
                  </a:lnTo>
                  <a:lnTo>
                    <a:pt x="408" y="126"/>
                  </a:lnTo>
                  <a:lnTo>
                    <a:pt x="416" y="117"/>
                  </a:lnTo>
                  <a:lnTo>
                    <a:pt x="423" y="108"/>
                  </a:lnTo>
                  <a:lnTo>
                    <a:pt x="428" y="97"/>
                  </a:lnTo>
                  <a:lnTo>
                    <a:pt x="431" y="85"/>
                  </a:lnTo>
                  <a:lnTo>
                    <a:pt x="432" y="73"/>
                  </a:lnTo>
                  <a:lnTo>
                    <a:pt x="432" y="73"/>
                  </a:lnTo>
                  <a:close/>
                  <a:moveTo>
                    <a:pt x="107" y="361"/>
                  </a:moveTo>
                  <a:lnTo>
                    <a:pt x="107" y="361"/>
                  </a:lnTo>
                  <a:lnTo>
                    <a:pt x="107" y="367"/>
                  </a:lnTo>
                  <a:lnTo>
                    <a:pt x="104" y="375"/>
                  </a:lnTo>
                  <a:lnTo>
                    <a:pt x="101" y="381"/>
                  </a:lnTo>
                  <a:lnTo>
                    <a:pt x="96" y="387"/>
                  </a:lnTo>
                  <a:lnTo>
                    <a:pt x="92" y="390"/>
                  </a:lnTo>
                  <a:lnTo>
                    <a:pt x="86" y="394"/>
                  </a:lnTo>
                  <a:lnTo>
                    <a:pt x="78" y="396"/>
                  </a:lnTo>
                  <a:lnTo>
                    <a:pt x="72" y="397"/>
                  </a:lnTo>
                  <a:lnTo>
                    <a:pt x="72" y="397"/>
                  </a:lnTo>
                  <a:lnTo>
                    <a:pt x="65" y="396"/>
                  </a:lnTo>
                  <a:lnTo>
                    <a:pt x="57" y="394"/>
                  </a:lnTo>
                  <a:lnTo>
                    <a:pt x="51" y="390"/>
                  </a:lnTo>
                  <a:lnTo>
                    <a:pt x="47" y="387"/>
                  </a:lnTo>
                  <a:lnTo>
                    <a:pt x="42" y="381"/>
                  </a:lnTo>
                  <a:lnTo>
                    <a:pt x="39" y="375"/>
                  </a:lnTo>
                  <a:lnTo>
                    <a:pt x="36" y="367"/>
                  </a:lnTo>
                  <a:lnTo>
                    <a:pt x="36" y="361"/>
                  </a:lnTo>
                  <a:lnTo>
                    <a:pt x="36" y="361"/>
                  </a:lnTo>
                  <a:lnTo>
                    <a:pt x="36" y="354"/>
                  </a:lnTo>
                  <a:lnTo>
                    <a:pt x="39" y="346"/>
                  </a:lnTo>
                  <a:lnTo>
                    <a:pt x="42" y="340"/>
                  </a:lnTo>
                  <a:lnTo>
                    <a:pt x="47" y="336"/>
                  </a:lnTo>
                  <a:lnTo>
                    <a:pt x="51" y="331"/>
                  </a:lnTo>
                  <a:lnTo>
                    <a:pt x="57" y="328"/>
                  </a:lnTo>
                  <a:lnTo>
                    <a:pt x="65" y="325"/>
                  </a:lnTo>
                  <a:lnTo>
                    <a:pt x="72" y="325"/>
                  </a:lnTo>
                  <a:lnTo>
                    <a:pt x="72" y="325"/>
                  </a:lnTo>
                  <a:lnTo>
                    <a:pt x="78" y="325"/>
                  </a:lnTo>
                  <a:lnTo>
                    <a:pt x="86" y="328"/>
                  </a:lnTo>
                  <a:lnTo>
                    <a:pt x="92" y="331"/>
                  </a:lnTo>
                  <a:lnTo>
                    <a:pt x="96" y="336"/>
                  </a:lnTo>
                  <a:lnTo>
                    <a:pt x="101" y="340"/>
                  </a:lnTo>
                  <a:lnTo>
                    <a:pt x="104" y="346"/>
                  </a:lnTo>
                  <a:lnTo>
                    <a:pt x="107" y="354"/>
                  </a:lnTo>
                  <a:lnTo>
                    <a:pt x="107" y="361"/>
                  </a:lnTo>
                  <a:lnTo>
                    <a:pt x="107" y="361"/>
                  </a:lnTo>
                  <a:close/>
                  <a:moveTo>
                    <a:pt x="89" y="309"/>
                  </a:moveTo>
                  <a:lnTo>
                    <a:pt x="89" y="309"/>
                  </a:lnTo>
                  <a:lnTo>
                    <a:pt x="89" y="309"/>
                  </a:lnTo>
                  <a:close/>
                  <a:moveTo>
                    <a:pt x="215" y="253"/>
                  </a:moveTo>
                  <a:lnTo>
                    <a:pt x="215" y="253"/>
                  </a:lnTo>
                  <a:lnTo>
                    <a:pt x="207" y="253"/>
                  </a:lnTo>
                  <a:lnTo>
                    <a:pt x="201" y="250"/>
                  </a:lnTo>
                  <a:lnTo>
                    <a:pt x="195" y="247"/>
                  </a:lnTo>
                  <a:lnTo>
                    <a:pt x="189" y="243"/>
                  </a:lnTo>
                  <a:lnTo>
                    <a:pt x="185" y="237"/>
                  </a:lnTo>
                  <a:lnTo>
                    <a:pt x="182" y="231"/>
                  </a:lnTo>
                  <a:lnTo>
                    <a:pt x="179" y="223"/>
                  </a:lnTo>
                  <a:lnTo>
                    <a:pt x="179" y="217"/>
                  </a:lnTo>
                  <a:lnTo>
                    <a:pt x="179" y="217"/>
                  </a:lnTo>
                  <a:lnTo>
                    <a:pt x="179" y="210"/>
                  </a:lnTo>
                  <a:lnTo>
                    <a:pt x="182" y="202"/>
                  </a:lnTo>
                  <a:lnTo>
                    <a:pt x="185" y="196"/>
                  </a:lnTo>
                  <a:lnTo>
                    <a:pt x="189" y="190"/>
                  </a:lnTo>
                  <a:lnTo>
                    <a:pt x="195" y="186"/>
                  </a:lnTo>
                  <a:lnTo>
                    <a:pt x="201" y="183"/>
                  </a:lnTo>
                  <a:lnTo>
                    <a:pt x="207" y="181"/>
                  </a:lnTo>
                  <a:lnTo>
                    <a:pt x="215" y="180"/>
                  </a:lnTo>
                  <a:lnTo>
                    <a:pt x="215" y="180"/>
                  </a:lnTo>
                  <a:lnTo>
                    <a:pt x="222" y="181"/>
                  </a:lnTo>
                  <a:lnTo>
                    <a:pt x="230" y="183"/>
                  </a:lnTo>
                  <a:lnTo>
                    <a:pt x="236" y="186"/>
                  </a:lnTo>
                  <a:lnTo>
                    <a:pt x="242" y="190"/>
                  </a:lnTo>
                  <a:lnTo>
                    <a:pt x="246" y="196"/>
                  </a:lnTo>
                  <a:lnTo>
                    <a:pt x="249" y="202"/>
                  </a:lnTo>
                  <a:lnTo>
                    <a:pt x="251" y="210"/>
                  </a:lnTo>
                  <a:lnTo>
                    <a:pt x="252" y="217"/>
                  </a:lnTo>
                  <a:lnTo>
                    <a:pt x="252" y="217"/>
                  </a:lnTo>
                  <a:lnTo>
                    <a:pt x="251" y="223"/>
                  </a:lnTo>
                  <a:lnTo>
                    <a:pt x="249" y="231"/>
                  </a:lnTo>
                  <a:lnTo>
                    <a:pt x="246" y="237"/>
                  </a:lnTo>
                  <a:lnTo>
                    <a:pt x="242" y="243"/>
                  </a:lnTo>
                  <a:lnTo>
                    <a:pt x="236" y="247"/>
                  </a:lnTo>
                  <a:lnTo>
                    <a:pt x="230" y="250"/>
                  </a:lnTo>
                  <a:lnTo>
                    <a:pt x="222" y="253"/>
                  </a:lnTo>
                  <a:lnTo>
                    <a:pt x="215" y="253"/>
                  </a:lnTo>
                  <a:lnTo>
                    <a:pt x="215" y="253"/>
                  </a:lnTo>
                  <a:close/>
                  <a:moveTo>
                    <a:pt x="359" y="109"/>
                  </a:moveTo>
                  <a:lnTo>
                    <a:pt x="359" y="109"/>
                  </a:lnTo>
                  <a:lnTo>
                    <a:pt x="351" y="108"/>
                  </a:lnTo>
                  <a:lnTo>
                    <a:pt x="345" y="106"/>
                  </a:lnTo>
                  <a:lnTo>
                    <a:pt x="339" y="103"/>
                  </a:lnTo>
                  <a:lnTo>
                    <a:pt x="333" y="99"/>
                  </a:lnTo>
                  <a:lnTo>
                    <a:pt x="329" y="93"/>
                  </a:lnTo>
                  <a:lnTo>
                    <a:pt x="326" y="87"/>
                  </a:lnTo>
                  <a:lnTo>
                    <a:pt x="324" y="79"/>
                  </a:lnTo>
                  <a:lnTo>
                    <a:pt x="323" y="73"/>
                  </a:lnTo>
                  <a:lnTo>
                    <a:pt x="323" y="73"/>
                  </a:lnTo>
                  <a:lnTo>
                    <a:pt x="324" y="66"/>
                  </a:lnTo>
                  <a:lnTo>
                    <a:pt x="326" y="58"/>
                  </a:lnTo>
                  <a:lnTo>
                    <a:pt x="329" y="52"/>
                  </a:lnTo>
                  <a:lnTo>
                    <a:pt x="333" y="46"/>
                  </a:lnTo>
                  <a:lnTo>
                    <a:pt x="339" y="42"/>
                  </a:lnTo>
                  <a:lnTo>
                    <a:pt x="345" y="39"/>
                  </a:lnTo>
                  <a:lnTo>
                    <a:pt x="351" y="37"/>
                  </a:lnTo>
                  <a:lnTo>
                    <a:pt x="359" y="36"/>
                  </a:lnTo>
                  <a:lnTo>
                    <a:pt x="359" y="36"/>
                  </a:lnTo>
                  <a:lnTo>
                    <a:pt x="366" y="37"/>
                  </a:lnTo>
                  <a:lnTo>
                    <a:pt x="374" y="39"/>
                  </a:lnTo>
                  <a:lnTo>
                    <a:pt x="380" y="42"/>
                  </a:lnTo>
                  <a:lnTo>
                    <a:pt x="384" y="46"/>
                  </a:lnTo>
                  <a:lnTo>
                    <a:pt x="389" y="52"/>
                  </a:lnTo>
                  <a:lnTo>
                    <a:pt x="393" y="58"/>
                  </a:lnTo>
                  <a:lnTo>
                    <a:pt x="395" y="66"/>
                  </a:lnTo>
                  <a:lnTo>
                    <a:pt x="395" y="73"/>
                  </a:lnTo>
                  <a:lnTo>
                    <a:pt x="395" y="73"/>
                  </a:lnTo>
                  <a:lnTo>
                    <a:pt x="395" y="79"/>
                  </a:lnTo>
                  <a:lnTo>
                    <a:pt x="393" y="87"/>
                  </a:lnTo>
                  <a:lnTo>
                    <a:pt x="389" y="93"/>
                  </a:lnTo>
                  <a:lnTo>
                    <a:pt x="384" y="99"/>
                  </a:lnTo>
                  <a:lnTo>
                    <a:pt x="380" y="103"/>
                  </a:lnTo>
                  <a:lnTo>
                    <a:pt x="374" y="106"/>
                  </a:lnTo>
                  <a:lnTo>
                    <a:pt x="366" y="108"/>
                  </a:lnTo>
                  <a:lnTo>
                    <a:pt x="359" y="109"/>
                  </a:lnTo>
                  <a:lnTo>
                    <a:pt x="359" y="10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8166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ide Images 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Image In Here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41890" y="3486150"/>
            <a:ext cx="9002110" cy="1295400"/>
          </a:xfrm>
          <a:prstGeom prst="rect">
            <a:avLst/>
          </a:prstGeom>
          <a:solidFill>
            <a:schemeClr val="tx1">
              <a:lumMod val="85000"/>
              <a:lumOff val="15000"/>
              <a:alpha val="75000"/>
            </a:schemeClr>
          </a:solidFill>
        </p:spPr>
        <p:txBody>
          <a:bodyPr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-10510" y="3486150"/>
            <a:ext cx="152400" cy="1295399"/>
          </a:xfrm>
          <a:prstGeom prst="rect">
            <a:avLst/>
          </a:prstGeom>
          <a:solidFill>
            <a:schemeClr val="accent2">
              <a:alpha val="75000"/>
            </a:schemeClr>
          </a:solidFill>
        </p:spPr>
        <p:txBody>
          <a:bodyPr/>
          <a:lstStyle>
            <a:lvl1pPr marL="0" indent="0">
              <a:buNone/>
              <a:defRPr sz="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291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Descriptions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09600" y="3594392"/>
            <a:ext cx="1676400" cy="990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2715712" y="3594520"/>
            <a:ext cx="1676400" cy="990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4821824" y="3594520"/>
            <a:ext cx="1676400" cy="990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4" name="Text Placeholder 10"/>
          <p:cNvSpPr>
            <a:spLocks noGrp="1"/>
          </p:cNvSpPr>
          <p:nvPr>
            <p:ph type="body" sz="quarter" idx="26" hasCustomPrompt="1"/>
          </p:nvPr>
        </p:nvSpPr>
        <p:spPr>
          <a:xfrm>
            <a:off x="6927936" y="3594648"/>
            <a:ext cx="1676400" cy="990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9" name="Text Placeholder 10"/>
          <p:cNvSpPr>
            <a:spLocks noGrp="1"/>
          </p:cNvSpPr>
          <p:nvPr>
            <p:ph type="body" sz="quarter" idx="27" hasCustomPrompt="1"/>
          </p:nvPr>
        </p:nvSpPr>
        <p:spPr>
          <a:xfrm>
            <a:off x="622740" y="1941258"/>
            <a:ext cx="1676400" cy="990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4" name="Text Placeholder 10"/>
          <p:cNvSpPr>
            <a:spLocks noGrp="1"/>
          </p:cNvSpPr>
          <p:nvPr>
            <p:ph type="body" sz="quarter" idx="28" hasCustomPrompt="1"/>
          </p:nvPr>
        </p:nvSpPr>
        <p:spPr>
          <a:xfrm>
            <a:off x="2728852" y="1941386"/>
            <a:ext cx="1676400" cy="990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9" name="Text Placeholder 10"/>
          <p:cNvSpPr>
            <a:spLocks noGrp="1"/>
          </p:cNvSpPr>
          <p:nvPr>
            <p:ph type="body" sz="quarter" idx="29" hasCustomPrompt="1"/>
          </p:nvPr>
        </p:nvSpPr>
        <p:spPr>
          <a:xfrm>
            <a:off x="4834964" y="1941386"/>
            <a:ext cx="1676400" cy="990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4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6941076" y="1941514"/>
            <a:ext cx="1676400" cy="990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00983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escriptions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200400" y="1200150"/>
            <a:ext cx="5410200" cy="24384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3200399" y="3813810"/>
            <a:ext cx="5438775" cy="3048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1200"/>
              </a:spcBef>
              <a:buNone/>
              <a:defRPr sz="1400" b="1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Title Image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533400" y="1200150"/>
            <a:ext cx="2514600" cy="31242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98310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181350"/>
            <a:ext cx="9144000" cy="1295400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anchor="ctr"/>
          <a:lstStyle>
            <a:lvl1pPr marL="0" indent="0"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Text In Here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57700"/>
            <a:ext cx="9144000" cy="15240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/>
          <a:lstStyle>
            <a:lvl1pPr marL="0" indent="0">
              <a:buNone/>
              <a:defRPr sz="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3028950"/>
            <a:ext cx="9144000" cy="15240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/>
          <a:lstStyle>
            <a:lvl1pPr marL="0" indent="0">
              <a:buNone/>
              <a:defRPr sz="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74263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 animBg="1">
        <p:tmplLst>
          <p:tmpl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431800" y="1351046"/>
            <a:ext cx="1828800" cy="1828800"/>
            <a:chOff x="431800" y="1351046"/>
            <a:chExt cx="1828800" cy="1828800"/>
          </a:xfrm>
        </p:grpSpPr>
        <p:sp>
          <p:nvSpPr>
            <p:cNvPr id="5" name="Oval 4"/>
            <p:cNvSpPr/>
            <p:nvPr userDrawn="1"/>
          </p:nvSpPr>
          <p:spPr>
            <a:xfrm>
              <a:off x="431800" y="1351046"/>
              <a:ext cx="1828800" cy="1828800"/>
            </a:xfrm>
            <a:prstGeom prst="ellipse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Pie 39"/>
            <p:cNvSpPr/>
            <p:nvPr userDrawn="1"/>
          </p:nvSpPr>
          <p:spPr>
            <a:xfrm>
              <a:off x="431800" y="1351046"/>
              <a:ext cx="1828800" cy="1828800"/>
            </a:xfrm>
            <a:prstGeom prst="pie">
              <a:avLst>
                <a:gd name="adj1" fmla="val 10864249"/>
                <a:gd name="adj2" fmla="val 16200000"/>
              </a:avLst>
            </a:pr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453524" y="1372770"/>
            <a:ext cx="1785352" cy="1785352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81025" y="3409950"/>
            <a:ext cx="1554480" cy="838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029450" y="3409950"/>
            <a:ext cx="1554480" cy="838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2730500" y="3409950"/>
            <a:ext cx="1554480" cy="838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4879975" y="3409950"/>
            <a:ext cx="1554480" cy="838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35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9" name="Text Placeholder 10"/>
          <p:cNvSpPr>
            <a:spLocks noGrp="1"/>
          </p:cNvSpPr>
          <p:nvPr>
            <p:ph type="body" sz="quarter" idx="27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2593728" y="1352550"/>
            <a:ext cx="1828800" cy="1828800"/>
            <a:chOff x="2590800" y="1352550"/>
            <a:chExt cx="1828800" cy="1828800"/>
          </a:xfrm>
        </p:grpSpPr>
        <p:sp>
          <p:nvSpPr>
            <p:cNvPr id="41" name="Oval 40"/>
            <p:cNvSpPr/>
            <p:nvPr userDrawn="1"/>
          </p:nvSpPr>
          <p:spPr>
            <a:xfrm>
              <a:off x="2590800" y="1352550"/>
              <a:ext cx="1828800" cy="1828800"/>
            </a:xfrm>
            <a:prstGeom prst="ellipse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Pie 41"/>
            <p:cNvSpPr/>
            <p:nvPr userDrawn="1"/>
          </p:nvSpPr>
          <p:spPr>
            <a:xfrm>
              <a:off x="2590800" y="1352550"/>
              <a:ext cx="1828800" cy="1828800"/>
            </a:xfrm>
            <a:prstGeom prst="pie">
              <a:avLst>
                <a:gd name="adj1" fmla="val 10864249"/>
                <a:gd name="adj2" fmla="val 16200000"/>
              </a:avLst>
            </a:pr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3" name="Picture Placeholder 5"/>
          <p:cNvSpPr>
            <a:spLocks noGrp="1"/>
          </p:cNvSpPr>
          <p:nvPr>
            <p:ph type="pic" sz="quarter" idx="28"/>
          </p:nvPr>
        </p:nvSpPr>
        <p:spPr>
          <a:xfrm>
            <a:off x="2615452" y="1374274"/>
            <a:ext cx="1785352" cy="1785352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4727328" y="1352550"/>
            <a:ext cx="1828800" cy="1828800"/>
            <a:chOff x="4724400" y="1352550"/>
            <a:chExt cx="1828800" cy="1828800"/>
          </a:xfrm>
        </p:grpSpPr>
        <p:sp>
          <p:nvSpPr>
            <p:cNvPr id="44" name="Oval 43"/>
            <p:cNvSpPr/>
            <p:nvPr userDrawn="1"/>
          </p:nvSpPr>
          <p:spPr>
            <a:xfrm>
              <a:off x="4724400" y="1352550"/>
              <a:ext cx="1828800" cy="1828800"/>
            </a:xfrm>
            <a:prstGeom prst="ellipse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Pie 44"/>
            <p:cNvSpPr/>
            <p:nvPr userDrawn="1"/>
          </p:nvSpPr>
          <p:spPr>
            <a:xfrm>
              <a:off x="4724400" y="1352550"/>
              <a:ext cx="1828800" cy="1828800"/>
            </a:xfrm>
            <a:prstGeom prst="pie">
              <a:avLst>
                <a:gd name="adj1" fmla="val 10864249"/>
                <a:gd name="adj2" fmla="val 16200000"/>
              </a:avLst>
            </a:pr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6" name="Picture Placeholder 5"/>
          <p:cNvSpPr>
            <a:spLocks noGrp="1"/>
          </p:cNvSpPr>
          <p:nvPr>
            <p:ph type="pic" sz="quarter" idx="29"/>
          </p:nvPr>
        </p:nvSpPr>
        <p:spPr>
          <a:xfrm>
            <a:off x="4749052" y="1374274"/>
            <a:ext cx="1785352" cy="1785352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6887823" y="1352550"/>
            <a:ext cx="1828800" cy="1828800"/>
            <a:chOff x="6884895" y="1352550"/>
            <a:chExt cx="1828800" cy="1828800"/>
          </a:xfrm>
        </p:grpSpPr>
        <p:sp>
          <p:nvSpPr>
            <p:cNvPr id="47" name="Oval 46"/>
            <p:cNvSpPr/>
            <p:nvPr userDrawn="1"/>
          </p:nvSpPr>
          <p:spPr>
            <a:xfrm>
              <a:off x="6884895" y="1352550"/>
              <a:ext cx="1828800" cy="1828800"/>
            </a:xfrm>
            <a:prstGeom prst="ellipse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8" name="Pie 47"/>
            <p:cNvSpPr/>
            <p:nvPr userDrawn="1"/>
          </p:nvSpPr>
          <p:spPr>
            <a:xfrm>
              <a:off x="6884895" y="1352550"/>
              <a:ext cx="1828800" cy="1828800"/>
            </a:xfrm>
            <a:prstGeom prst="pie">
              <a:avLst>
                <a:gd name="adj1" fmla="val 10864249"/>
                <a:gd name="adj2" fmla="val 16200000"/>
              </a:avLst>
            </a:pr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9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6909547" y="1374274"/>
            <a:ext cx="1785352" cy="1785352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43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/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  <p:bldP spid="46" grpId="0"/>
      <p:bldP spid="49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0" y="86966"/>
            <a:ext cx="9144000" cy="21037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Picture In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190750"/>
            <a:ext cx="9144000" cy="2438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276600" y="2571750"/>
            <a:ext cx="4050973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tx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276599" y="2877974"/>
            <a:ext cx="4044787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152401" y="2571750"/>
            <a:ext cx="3048000" cy="16002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59147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Image and Text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124200" y="1157288"/>
            <a:ext cx="5562600" cy="326612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533400" y="1565910"/>
            <a:ext cx="2377440" cy="2377440"/>
            <a:chOff x="550066" y="1565910"/>
            <a:chExt cx="2377440" cy="2377440"/>
          </a:xfrm>
        </p:grpSpPr>
        <p:sp>
          <p:nvSpPr>
            <p:cNvPr id="10" name="Oval 9"/>
            <p:cNvSpPr/>
            <p:nvPr userDrawn="1"/>
          </p:nvSpPr>
          <p:spPr>
            <a:xfrm>
              <a:off x="550066" y="1565910"/>
              <a:ext cx="2377440" cy="2377440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" name="Pie 1"/>
            <p:cNvSpPr/>
            <p:nvPr userDrawn="1"/>
          </p:nvSpPr>
          <p:spPr>
            <a:xfrm>
              <a:off x="550066" y="1565910"/>
              <a:ext cx="2377440" cy="2377440"/>
            </a:xfrm>
            <a:prstGeom prst="pie">
              <a:avLst>
                <a:gd name="adj1" fmla="val 10914741"/>
                <a:gd name="adj2" fmla="val 16200000"/>
              </a:avLst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95786" y="1611630"/>
            <a:ext cx="2286000" cy="2286000"/>
          </a:xfrm>
          <a:prstGeom prst="flowChartConnector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248006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  <p:bldP spid="3" grpId="0"/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Image and Text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533400" y="1581150"/>
            <a:ext cx="4572000" cy="2438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Picture In Here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257800" y="1352550"/>
            <a:ext cx="3429000" cy="2971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pic>
        <p:nvPicPr>
          <p:cNvPr id="9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66000" contras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019550"/>
            <a:ext cx="4819650" cy="18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624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 Slide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533400" y="1581150"/>
            <a:ext cx="2819400" cy="2438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Picture In Here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0" y="2028076"/>
            <a:ext cx="5247526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pic>
        <p:nvPicPr>
          <p:cNvPr id="9" name="Picture 2" descr="C:\Users\Rogue.Rogue-PC\Desktop\luxur project\Untitled-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66000" contras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20" y="4019551"/>
            <a:ext cx="2895600" cy="111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429000" y="1723276"/>
            <a:ext cx="5247526" cy="3048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3429000" y="3028950"/>
            <a:ext cx="1752600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5181600" y="3028950"/>
            <a:ext cx="1752600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6934200" y="3028950"/>
            <a:ext cx="1752600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5181600" y="3028950"/>
            <a:ext cx="0" cy="8382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6934200" y="3028950"/>
            <a:ext cx="0" cy="8382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13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10100" y="1504950"/>
            <a:ext cx="4038600" cy="30241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lnSpc>
                <a:spcPct val="100000"/>
              </a:lnSpc>
              <a:spcBef>
                <a:spcPts val="1200"/>
              </a:spcBef>
              <a:buClr>
                <a:schemeClr val="accent2"/>
              </a:buClr>
              <a:buFont typeface="Courier New" pitchFamily="49" charset="0"/>
              <a:buChar char="o"/>
              <a:defRPr sz="1200">
                <a:solidFill>
                  <a:schemeClr val="bg1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400"/>
              </a:spcBef>
              <a:buClr>
                <a:schemeClr val="accent2">
                  <a:lumMod val="75000"/>
                </a:schemeClr>
              </a:buClr>
              <a:defRPr sz="1100">
                <a:solidFill>
                  <a:schemeClr val="bg1"/>
                </a:solidFill>
                <a:latin typeface="+mn-lt"/>
              </a:defRPr>
            </a:lvl2pPr>
            <a:lvl3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bg1"/>
                </a:solidFill>
                <a:latin typeface="+mn-lt"/>
              </a:defRPr>
            </a:lvl3pPr>
            <a:lvl4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bg1"/>
                </a:solidFill>
                <a:latin typeface="+mn-lt"/>
              </a:defRPr>
            </a:lvl4pPr>
            <a:lvl5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533400" y="1504950"/>
            <a:ext cx="4038600" cy="30241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lnSpc>
                <a:spcPct val="100000"/>
              </a:lnSpc>
              <a:spcBef>
                <a:spcPts val="1200"/>
              </a:spcBef>
              <a:buClr>
                <a:schemeClr val="accent2"/>
              </a:buClr>
              <a:buFont typeface="Courier New" pitchFamily="49" charset="0"/>
              <a:buChar char="o"/>
              <a:defRPr sz="1200">
                <a:solidFill>
                  <a:schemeClr val="bg1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400"/>
              </a:spcBef>
              <a:buClr>
                <a:schemeClr val="accent2">
                  <a:lumMod val="75000"/>
                </a:schemeClr>
              </a:buClr>
              <a:defRPr sz="1100">
                <a:solidFill>
                  <a:schemeClr val="bg1"/>
                </a:solidFill>
                <a:latin typeface="+mn-lt"/>
              </a:defRPr>
            </a:lvl2pPr>
            <a:lvl3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bg1"/>
                </a:solidFill>
                <a:latin typeface="+mn-lt"/>
              </a:defRPr>
            </a:lvl3pPr>
            <a:lvl4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bg1"/>
                </a:solidFill>
                <a:latin typeface="+mn-lt"/>
              </a:defRPr>
            </a:lvl4pPr>
            <a:lvl5pPr>
              <a:lnSpc>
                <a:spcPct val="70000"/>
              </a:lnSpc>
              <a:spcBef>
                <a:spcPts val="600"/>
              </a:spcBef>
              <a:defRPr sz="11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0" y="1123950"/>
            <a:ext cx="9144000" cy="38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4610100" y="1123950"/>
            <a:ext cx="4533900" cy="381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523875" y="1162051"/>
            <a:ext cx="4038600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600575" y="1162050"/>
            <a:ext cx="4038600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600575" y="1714500"/>
            <a:ext cx="0" cy="25908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0" y="4476749"/>
            <a:ext cx="9144000" cy="1047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4610100" y="4476749"/>
            <a:ext cx="4533900" cy="10477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667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  <p:bldP spid="4" grpId="0" animBg="1"/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view Description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15049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533400" y="12763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533400" y="26479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533400" y="24193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533400" y="37909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533400" y="35623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5963478" y="15049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5963478" y="12763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31" hasCustomPrompt="1"/>
          </p:nvPr>
        </p:nvSpPr>
        <p:spPr>
          <a:xfrm>
            <a:off x="5963478" y="26479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5963478" y="24193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5963478" y="3790950"/>
            <a:ext cx="2590800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5963478" y="3562350"/>
            <a:ext cx="2590800" cy="3048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142349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views with 4 Descriptions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533400" y="1200150"/>
            <a:ext cx="8153400" cy="76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533400" y="3486150"/>
            <a:ext cx="2362200" cy="914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3429000" y="3486150"/>
            <a:ext cx="2362200" cy="914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6324600" y="3486150"/>
            <a:ext cx="2362200" cy="914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653260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view Images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952750"/>
            <a:ext cx="9144000" cy="1600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21027" y="320186"/>
            <a:ext cx="8101946" cy="498964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Exo" pitchFamily="50" charset="0"/>
                <a:ea typeface="Gulim" pitchFamily="34" charset="-127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533400" y="3409950"/>
            <a:ext cx="2362200" cy="106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aseline="0">
                <a:solidFill>
                  <a:sysClr val="windowText" lastClr="000000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3429000" y="3409950"/>
            <a:ext cx="2362200" cy="106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aseline="0">
                <a:solidFill>
                  <a:sysClr val="windowText" lastClr="000000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6324600" y="3409950"/>
            <a:ext cx="2362200" cy="106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aseline="0">
                <a:solidFill>
                  <a:sysClr val="windowText" lastClr="000000"/>
                </a:solidFill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952500" y="1209675"/>
            <a:ext cx="1524000" cy="1524000"/>
          </a:xfrm>
          <a:prstGeom prst="ellipse">
            <a:avLst/>
          </a:prstGeom>
          <a:ln w="38100">
            <a:solidFill>
              <a:schemeClr val="bg1"/>
            </a:solidFill>
          </a:ln>
          <a:effectLst>
            <a:innerShdw blurRad="114300">
              <a:prstClr val="black"/>
            </a:innerShdw>
          </a:effectLst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27"/>
          </p:nvPr>
        </p:nvSpPr>
        <p:spPr>
          <a:xfrm>
            <a:off x="3848100" y="1209675"/>
            <a:ext cx="1524000" cy="1524000"/>
          </a:xfrm>
          <a:prstGeom prst="ellipse">
            <a:avLst/>
          </a:prstGeom>
          <a:ln w="38100">
            <a:solidFill>
              <a:schemeClr val="bg1"/>
            </a:solidFill>
          </a:ln>
          <a:effectLst>
            <a:innerShdw blurRad="114300">
              <a:prstClr val="black"/>
            </a:innerShdw>
          </a:effectLst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28"/>
          </p:nvPr>
        </p:nvSpPr>
        <p:spPr>
          <a:xfrm>
            <a:off x="6743700" y="1209675"/>
            <a:ext cx="1524000" cy="1524000"/>
          </a:xfrm>
          <a:prstGeom prst="ellipse">
            <a:avLst/>
          </a:prstGeom>
          <a:ln w="38100">
            <a:solidFill>
              <a:schemeClr val="bg1"/>
            </a:solidFill>
          </a:ln>
          <a:effectLst>
            <a:innerShdw blurRad="114300">
              <a:prstClr val="black"/>
            </a:innerShdw>
          </a:effectLst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4552950"/>
            <a:ext cx="3048000" cy="762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3048000" y="4552950"/>
            <a:ext cx="3048000" cy="762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6096000" y="4552950"/>
            <a:ext cx="3048000" cy="762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533400" y="3069142"/>
            <a:ext cx="2362200" cy="41700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aseline="0">
                <a:solidFill>
                  <a:sysClr val="windowText" lastClr="000000"/>
                </a:solidFill>
                <a:latin typeface="Exo" pitchFamily="50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3429000" y="3069142"/>
            <a:ext cx="2362200" cy="41700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aseline="0">
                <a:solidFill>
                  <a:sysClr val="windowText" lastClr="000000"/>
                </a:solidFill>
                <a:latin typeface="Exo" pitchFamily="50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31" hasCustomPrompt="1"/>
          </p:nvPr>
        </p:nvSpPr>
        <p:spPr>
          <a:xfrm>
            <a:off x="6324600" y="3069142"/>
            <a:ext cx="2362200" cy="41700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aseline="0">
                <a:solidFill>
                  <a:sysClr val="windowText" lastClr="000000"/>
                </a:solidFill>
                <a:latin typeface="Exo" pitchFamily="50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23822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1" grpId="0" animBg="1"/>
      <p:bldP spid="12" grpId="0" animBg="1"/>
      <p:bldP spid="3" grpId="0" animBg="1"/>
      <p:bldP spid="18" grpId="0" animBg="1"/>
      <p:bldP spid="19" grpId="0" animBg="1"/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9144000" cy="93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0"/>
            <a:ext cx="2590800" cy="931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0" y="5069540"/>
            <a:ext cx="9144000" cy="7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293225" y="5069540"/>
            <a:ext cx="2590800" cy="73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0" y="4629150"/>
            <a:ext cx="9144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 Placeholder 6"/>
          <p:cNvSpPr txBox="1">
            <a:spLocks/>
          </p:cNvSpPr>
          <p:nvPr/>
        </p:nvSpPr>
        <p:spPr>
          <a:xfrm rot="16200000">
            <a:off x="8130711" y="1560211"/>
            <a:ext cx="1144749" cy="881829"/>
          </a:xfrm>
          <a:prstGeom prst="triangle">
            <a:avLst/>
          </a:prstGeom>
          <a:solidFill>
            <a:schemeClr val="accent2">
              <a:alpha val="5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.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8A8F6F3-B5F6-40E8-8ED8-41740F080CD8}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681004"/>
            <a:ext cx="211058" cy="336080"/>
          </a:xfrm>
          <a:prstGeom prst="rect">
            <a:avLst/>
          </a:prstGeom>
        </p:spPr>
      </p:pic>
      <p:sp>
        <p:nvSpPr>
          <p:cNvPr id="19" name="Text Placeholder 52">
            <a:extLst>
              <a:ext uri="{FF2B5EF4-FFF2-40B4-BE49-F238E27FC236}">
                <a16:creationId xmlns:a16="http://schemas.microsoft.com/office/drawing/2014/main" id="{72FAB420-483A-4BE3-9083-110AC6CBD53C}"/>
              </a:ext>
            </a:extLst>
          </p:cNvPr>
          <p:cNvSpPr txBox="1">
            <a:spLocks/>
          </p:cNvSpPr>
          <p:nvPr userDrawn="1"/>
        </p:nvSpPr>
        <p:spPr>
          <a:xfrm>
            <a:off x="381000" y="4633335"/>
            <a:ext cx="1371600" cy="28470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b="1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GRAD</a:t>
            </a:r>
            <a:r>
              <a:rPr lang="hr-HR" sz="1600" b="1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 SISAK</a:t>
            </a:r>
            <a:endParaRPr lang="en-US" sz="1600" b="1" dirty="0">
              <a:solidFill>
                <a:schemeClr val="bg1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0" name="Text Placeholder 53">
            <a:extLst>
              <a:ext uri="{FF2B5EF4-FFF2-40B4-BE49-F238E27FC236}">
                <a16:creationId xmlns:a16="http://schemas.microsoft.com/office/drawing/2014/main" id="{F3A902E8-BEF2-458B-BB6E-276F34DF8F2F}"/>
              </a:ext>
            </a:extLst>
          </p:cNvPr>
          <p:cNvSpPr txBox="1">
            <a:spLocks/>
          </p:cNvSpPr>
          <p:nvPr userDrawn="1"/>
        </p:nvSpPr>
        <p:spPr>
          <a:xfrm>
            <a:off x="553602" y="4830001"/>
            <a:ext cx="1658849" cy="28470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000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WWW.</a:t>
            </a:r>
            <a:r>
              <a:rPr lang="hr-HR" sz="1000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SISAK</a:t>
            </a:r>
            <a:r>
              <a:rPr lang="en-US" sz="1000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.HR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9E049B-565D-4926-8A3D-9CD1A7AEA03E}"/>
              </a:ext>
            </a:extLst>
          </p:cNvPr>
          <p:cNvPicPr>
            <a:picLocks noChangeAspect="1"/>
          </p:cNvPicPr>
          <p:nvPr userDrawn="1"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4684833"/>
            <a:ext cx="1784224" cy="32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286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22" r:id="rId23"/>
    <p:sldLayoutId id="2147483723" r:id="rId24"/>
    <p:sldLayoutId id="2147483724" r:id="rId25"/>
    <p:sldLayoutId id="2147483725" r:id="rId2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82040D-DFD5-4185-9BC6-254D9974A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55207" cy="28348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583F47-523F-48C2-AD34-1A3119DF4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61812"/>
            <a:ext cx="883997" cy="1146147"/>
          </a:xfrm>
          <a:prstGeom prst="rect">
            <a:avLst/>
          </a:prstGeom>
        </p:spPr>
      </p:pic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A813D9F3-E033-4E36-829A-50FF5CE870D4}"/>
              </a:ext>
            </a:extLst>
          </p:cNvPr>
          <p:cNvSpPr txBox="1">
            <a:spLocks/>
          </p:cNvSpPr>
          <p:nvPr/>
        </p:nvSpPr>
        <p:spPr>
          <a:xfrm>
            <a:off x="2505075" y="2830102"/>
            <a:ext cx="6257925" cy="533400"/>
          </a:xfrm>
          <a:prstGeom prst="rect">
            <a:avLst/>
          </a:prstGeom>
        </p:spPr>
        <p:txBody>
          <a:bodyPr anchor="b"/>
          <a:lstStyle>
            <a:lvl1pPr marL="0" indent="0" algn="l" defTabSz="914400" rtl="0" eaLnBrk="1" latinLnBrk="0" hangingPunct="1">
              <a:lnSpc>
                <a:spcPct val="50000"/>
              </a:lnSpc>
              <a:spcBef>
                <a:spcPct val="20000"/>
              </a:spcBef>
              <a:buFont typeface="Arial" pitchFamily="34" charset="0"/>
              <a:buNone/>
              <a:defRPr sz="3200" b="1" kern="1200">
                <a:solidFill>
                  <a:schemeClr val="bg1">
                    <a:lumMod val="95000"/>
                  </a:schemeClr>
                </a:solidFill>
                <a:latin typeface="Exo" pitchFamily="50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>
                <a:latin typeface="+mj-lt"/>
                <a:cs typeface="Segoe UI" panose="020B0502040204020203" pitchFamily="34" charset="0"/>
              </a:rPr>
              <a:t>TIBOR MAJIĆ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225B81CA-1CE1-4841-9463-28BA75594EDE}"/>
              </a:ext>
            </a:extLst>
          </p:cNvPr>
          <p:cNvSpPr txBox="1">
            <a:spLocks/>
          </p:cNvSpPr>
          <p:nvPr/>
        </p:nvSpPr>
        <p:spPr>
          <a:xfrm>
            <a:off x="5933661" y="3212886"/>
            <a:ext cx="2829339" cy="3114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1600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latin typeface="+mj-lt"/>
                <a:cs typeface="Segoe UI" panose="020B0502040204020203" pitchFamily="34" charset="0"/>
              </a:rPr>
              <a:t>CURIOUS CAT LTD.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0D464393-55E0-4725-B5CF-7DC60FA8BD1B}"/>
              </a:ext>
            </a:extLst>
          </p:cNvPr>
          <p:cNvSpPr txBox="1">
            <a:spLocks/>
          </p:cNvSpPr>
          <p:nvPr/>
        </p:nvSpPr>
        <p:spPr>
          <a:xfrm>
            <a:off x="2534748" y="1504950"/>
            <a:ext cx="6257925" cy="876299"/>
          </a:xfrm>
          <a:prstGeom prst="rect">
            <a:avLst/>
          </a:prstGeom>
        </p:spPr>
        <p:txBody>
          <a:bodyPr anchor="b"/>
          <a:lstStyle>
            <a:lvl1pPr marL="0" indent="0" algn="l" defTabSz="914400" rtl="0" eaLnBrk="1" latinLnBrk="0" hangingPunct="1">
              <a:lnSpc>
                <a:spcPct val="50000"/>
              </a:lnSpc>
              <a:spcBef>
                <a:spcPct val="20000"/>
              </a:spcBef>
              <a:buFont typeface="Arial" pitchFamily="34" charset="0"/>
              <a:buNone/>
              <a:defRPr sz="3200" b="1" kern="1200">
                <a:solidFill>
                  <a:schemeClr val="bg1">
                    <a:lumMod val="95000"/>
                  </a:schemeClr>
                </a:solidFill>
                <a:latin typeface="Exo" pitchFamily="50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hr-HR" dirty="0">
                <a:latin typeface="+mj-lt"/>
                <a:cs typeface="Segoe UI" panose="020B0502040204020203" pitchFamily="34" charset="0"/>
              </a:rPr>
              <a:t>PARTICIPATIVNO BUDŽETIRANJE</a:t>
            </a:r>
          </a:p>
          <a:p>
            <a:pPr algn="r"/>
            <a:r>
              <a:rPr lang="en-US" sz="2400" spc="300" dirty="0">
                <a:latin typeface="+mj-lt"/>
                <a:cs typeface="Segoe UI" panose="020B0502040204020203" pitchFamily="34" charset="0"/>
              </a:rPr>
              <a:t>REALIZACIJA</a:t>
            </a:r>
            <a:r>
              <a:rPr lang="hr-HR" sz="2400" spc="300" dirty="0">
                <a:latin typeface="+mj-lt"/>
                <a:cs typeface="Segoe UI" panose="020B0502040204020203" pitchFamily="34" charset="0"/>
              </a:rPr>
              <a:t> I </a:t>
            </a:r>
            <a:r>
              <a:rPr lang="en-US" sz="2400" spc="300" dirty="0">
                <a:latin typeface="+mj-lt"/>
                <a:cs typeface="Segoe UI" panose="020B0502040204020203" pitchFamily="34" charset="0"/>
              </a:rPr>
              <a:t>DOBROBIT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6DE5375-7979-4E64-821A-6F3D58FB2B7A}"/>
              </a:ext>
            </a:extLst>
          </p:cNvPr>
          <p:cNvSpPr txBox="1">
            <a:spLocks/>
          </p:cNvSpPr>
          <p:nvPr/>
        </p:nvSpPr>
        <p:spPr>
          <a:xfrm>
            <a:off x="5933660" y="3867150"/>
            <a:ext cx="2829339" cy="3114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1600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>
                <a:latin typeface="+mj-lt"/>
                <a:cs typeface="Segoe UI" panose="020B0502040204020203" pitchFamily="34" charset="0"/>
              </a:rPr>
              <a:t>tibor.majic@curiouscat.hr</a:t>
            </a:r>
          </a:p>
        </p:txBody>
      </p:sp>
    </p:spTree>
    <p:extLst>
      <p:ext uri="{BB962C8B-B14F-4D97-AF65-F5344CB8AC3E}">
        <p14:creationId xmlns:p14="http://schemas.microsoft.com/office/powerpoint/2010/main" val="2478398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82040D-DFD5-4185-9BC6-254D9974A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55207" cy="28348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583F47-523F-48C2-AD34-1A3119DF4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61812"/>
            <a:ext cx="883997" cy="1146147"/>
          </a:xfrm>
          <a:prstGeom prst="rect">
            <a:avLst/>
          </a:prstGeom>
        </p:spPr>
      </p:pic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0D464393-55E0-4725-B5CF-7DC60FA8BD1B}"/>
              </a:ext>
            </a:extLst>
          </p:cNvPr>
          <p:cNvSpPr txBox="1">
            <a:spLocks/>
          </p:cNvSpPr>
          <p:nvPr/>
        </p:nvSpPr>
        <p:spPr>
          <a:xfrm>
            <a:off x="2534748" y="1657350"/>
            <a:ext cx="6257925" cy="876299"/>
          </a:xfrm>
          <a:prstGeom prst="rect">
            <a:avLst/>
          </a:prstGeom>
        </p:spPr>
        <p:txBody>
          <a:bodyPr anchor="b"/>
          <a:lstStyle>
            <a:lvl1pPr marL="0" indent="0" algn="l" defTabSz="914400" rtl="0" eaLnBrk="1" latinLnBrk="0" hangingPunct="1">
              <a:lnSpc>
                <a:spcPct val="50000"/>
              </a:lnSpc>
              <a:spcBef>
                <a:spcPct val="20000"/>
              </a:spcBef>
              <a:buFont typeface="Arial" pitchFamily="34" charset="0"/>
              <a:buNone/>
              <a:defRPr sz="3200" b="1" kern="1200">
                <a:solidFill>
                  <a:schemeClr val="bg1">
                    <a:lumMod val="95000"/>
                  </a:schemeClr>
                </a:solidFill>
                <a:latin typeface="Exo" pitchFamily="50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hr-HR" sz="6600" dirty="0">
                <a:latin typeface="+mj-lt"/>
                <a:cs typeface="Segoe UI" panose="020B0502040204020203" pitchFamily="34" charset="0"/>
              </a:rPr>
              <a:t>PITANJA?</a:t>
            </a:r>
            <a:endParaRPr lang="en-US" sz="6600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CEA901C8-CD16-4599-9A91-0E33E634E376}"/>
              </a:ext>
            </a:extLst>
          </p:cNvPr>
          <p:cNvSpPr txBox="1">
            <a:spLocks/>
          </p:cNvSpPr>
          <p:nvPr/>
        </p:nvSpPr>
        <p:spPr>
          <a:xfrm>
            <a:off x="2505075" y="2830102"/>
            <a:ext cx="6257925" cy="533400"/>
          </a:xfrm>
          <a:prstGeom prst="rect">
            <a:avLst/>
          </a:prstGeom>
        </p:spPr>
        <p:txBody>
          <a:bodyPr anchor="b"/>
          <a:lstStyle>
            <a:lvl1pPr marL="0" indent="0" algn="l" defTabSz="914400" rtl="0" eaLnBrk="1" latinLnBrk="0" hangingPunct="1">
              <a:lnSpc>
                <a:spcPct val="50000"/>
              </a:lnSpc>
              <a:spcBef>
                <a:spcPct val="20000"/>
              </a:spcBef>
              <a:buFont typeface="Arial" pitchFamily="34" charset="0"/>
              <a:buNone/>
              <a:defRPr sz="3200" b="1" kern="1200">
                <a:solidFill>
                  <a:schemeClr val="bg1">
                    <a:lumMod val="95000"/>
                  </a:schemeClr>
                </a:solidFill>
                <a:latin typeface="Exo" pitchFamily="50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>
                <a:latin typeface="+mj-lt"/>
                <a:cs typeface="Segoe UI" panose="020B0502040204020203" pitchFamily="34" charset="0"/>
              </a:rPr>
              <a:t>TIBOR MAJIĆ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998B0016-EE89-4921-AEC6-A2111964113F}"/>
              </a:ext>
            </a:extLst>
          </p:cNvPr>
          <p:cNvSpPr txBox="1">
            <a:spLocks/>
          </p:cNvSpPr>
          <p:nvPr/>
        </p:nvSpPr>
        <p:spPr>
          <a:xfrm>
            <a:off x="5933661" y="3212886"/>
            <a:ext cx="2829339" cy="3114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1600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latin typeface="+mj-lt"/>
                <a:cs typeface="Segoe UI" panose="020B0502040204020203" pitchFamily="34" charset="0"/>
              </a:rPr>
              <a:t>CURIOUS CAT LTD.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E1C5EC6C-2757-43FD-807A-880DC843E6D3}"/>
              </a:ext>
            </a:extLst>
          </p:cNvPr>
          <p:cNvSpPr txBox="1">
            <a:spLocks/>
          </p:cNvSpPr>
          <p:nvPr/>
        </p:nvSpPr>
        <p:spPr>
          <a:xfrm>
            <a:off x="5933660" y="3867150"/>
            <a:ext cx="2829339" cy="3114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1600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>
                <a:latin typeface="+mj-lt"/>
                <a:cs typeface="Segoe UI" panose="020B0502040204020203" pitchFamily="34" charset="0"/>
              </a:rPr>
              <a:t>tibor.majic@curiouscat.hr</a:t>
            </a:r>
          </a:p>
        </p:txBody>
      </p:sp>
    </p:spTree>
    <p:extLst>
      <p:ext uri="{BB962C8B-B14F-4D97-AF65-F5344CB8AC3E}">
        <p14:creationId xmlns:p14="http://schemas.microsoft.com/office/powerpoint/2010/main" val="2239255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82040D-DFD5-4185-9BC6-254D9974A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55207" cy="28348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583F47-523F-48C2-AD34-1A3119DF4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61812"/>
            <a:ext cx="883997" cy="1146147"/>
          </a:xfrm>
          <a:prstGeom prst="rect">
            <a:avLst/>
          </a:prstGeom>
        </p:spPr>
      </p:pic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0D464393-55E0-4725-B5CF-7DC60FA8BD1B}"/>
              </a:ext>
            </a:extLst>
          </p:cNvPr>
          <p:cNvSpPr txBox="1">
            <a:spLocks/>
          </p:cNvSpPr>
          <p:nvPr/>
        </p:nvSpPr>
        <p:spPr>
          <a:xfrm>
            <a:off x="2534748" y="1657350"/>
            <a:ext cx="6257925" cy="876299"/>
          </a:xfrm>
          <a:prstGeom prst="rect">
            <a:avLst/>
          </a:prstGeom>
        </p:spPr>
        <p:txBody>
          <a:bodyPr anchor="b"/>
          <a:lstStyle>
            <a:lvl1pPr marL="0" indent="0" algn="l" defTabSz="914400" rtl="0" eaLnBrk="1" latinLnBrk="0" hangingPunct="1">
              <a:lnSpc>
                <a:spcPct val="50000"/>
              </a:lnSpc>
              <a:spcBef>
                <a:spcPct val="20000"/>
              </a:spcBef>
              <a:buFont typeface="Arial" pitchFamily="34" charset="0"/>
              <a:buNone/>
              <a:defRPr sz="3200" b="1" kern="1200">
                <a:solidFill>
                  <a:schemeClr val="bg1">
                    <a:lumMod val="95000"/>
                  </a:schemeClr>
                </a:solidFill>
                <a:latin typeface="Exo" pitchFamily="50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hr-HR" dirty="0">
                <a:latin typeface="+mj-lt"/>
                <a:cs typeface="Segoe UI" panose="020B0502040204020203" pitchFamily="34" charset="0"/>
              </a:rPr>
              <a:t>ZAHVALJUJEM NA POZORNOSTI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9E350427-8594-43F5-AC94-207D09A6C13A}"/>
              </a:ext>
            </a:extLst>
          </p:cNvPr>
          <p:cNvSpPr txBox="1">
            <a:spLocks/>
          </p:cNvSpPr>
          <p:nvPr/>
        </p:nvSpPr>
        <p:spPr>
          <a:xfrm>
            <a:off x="2505075" y="2830102"/>
            <a:ext cx="6257925" cy="533400"/>
          </a:xfrm>
          <a:prstGeom prst="rect">
            <a:avLst/>
          </a:prstGeom>
        </p:spPr>
        <p:txBody>
          <a:bodyPr anchor="b"/>
          <a:lstStyle>
            <a:lvl1pPr marL="0" indent="0" algn="l" defTabSz="914400" rtl="0" eaLnBrk="1" latinLnBrk="0" hangingPunct="1">
              <a:lnSpc>
                <a:spcPct val="50000"/>
              </a:lnSpc>
              <a:spcBef>
                <a:spcPct val="20000"/>
              </a:spcBef>
              <a:buFont typeface="Arial" pitchFamily="34" charset="0"/>
              <a:buNone/>
              <a:defRPr sz="3200" b="1" kern="1200">
                <a:solidFill>
                  <a:schemeClr val="bg1">
                    <a:lumMod val="95000"/>
                  </a:schemeClr>
                </a:solidFill>
                <a:latin typeface="Exo" pitchFamily="50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>
                <a:latin typeface="+mj-lt"/>
                <a:cs typeface="Segoe UI" panose="020B0502040204020203" pitchFamily="34" charset="0"/>
              </a:rPr>
              <a:t>TIBOR MAJIĆ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49607EEC-4745-428B-812F-91102AB4590F}"/>
              </a:ext>
            </a:extLst>
          </p:cNvPr>
          <p:cNvSpPr txBox="1">
            <a:spLocks/>
          </p:cNvSpPr>
          <p:nvPr/>
        </p:nvSpPr>
        <p:spPr>
          <a:xfrm>
            <a:off x="5933661" y="3212886"/>
            <a:ext cx="2829339" cy="3114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1600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latin typeface="+mj-lt"/>
                <a:cs typeface="Segoe UI" panose="020B0502040204020203" pitchFamily="34" charset="0"/>
              </a:rPr>
              <a:t>CURIOUS CAT LTD.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281DF6F9-9F26-4769-A283-25960EA5F355}"/>
              </a:ext>
            </a:extLst>
          </p:cNvPr>
          <p:cNvSpPr txBox="1">
            <a:spLocks/>
          </p:cNvSpPr>
          <p:nvPr/>
        </p:nvSpPr>
        <p:spPr>
          <a:xfrm>
            <a:off x="5933660" y="3867150"/>
            <a:ext cx="2829339" cy="3114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1600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>
                <a:latin typeface="+mj-lt"/>
                <a:cs typeface="Segoe UI" panose="020B0502040204020203" pitchFamily="34" charset="0"/>
              </a:rPr>
              <a:t>tibor.majic@curiouscat.hr</a:t>
            </a:r>
          </a:p>
        </p:txBody>
      </p:sp>
    </p:spTree>
    <p:extLst>
      <p:ext uri="{BB962C8B-B14F-4D97-AF65-F5344CB8AC3E}">
        <p14:creationId xmlns:p14="http://schemas.microsoft.com/office/powerpoint/2010/main" val="2539257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hr-HR" dirty="0">
                <a:latin typeface="+mj-lt"/>
              </a:rPr>
              <a:t>GLAVNI </a:t>
            </a:r>
            <a:r>
              <a:rPr lang="hr-HR" dirty="0">
                <a:solidFill>
                  <a:schemeClr val="accent2"/>
                </a:solidFill>
                <a:latin typeface="+mj-lt"/>
              </a:rPr>
              <a:t>RAZLOZI</a:t>
            </a:r>
            <a:endParaRPr lang="en-US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4"/>
          </p:nvPr>
        </p:nvSpPr>
        <p:spPr>
          <a:xfrm>
            <a:off x="609600" y="3409950"/>
            <a:ext cx="2133600" cy="1066800"/>
          </a:xfrm>
        </p:spPr>
        <p:txBody>
          <a:bodyPr/>
          <a:lstStyle/>
          <a:p>
            <a:r>
              <a:rPr lang="hr-HR" dirty="0"/>
              <a:t>Sveobuhvatno prezentiranje prikupljenih podataka građanima korištenjem širokog spektra grafikona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5"/>
          </p:nvPr>
        </p:nvSpPr>
        <p:spPr>
          <a:xfrm>
            <a:off x="3657600" y="3409950"/>
            <a:ext cx="1981200" cy="1066800"/>
          </a:xfrm>
        </p:spPr>
        <p:txBody>
          <a:bodyPr/>
          <a:lstStyle/>
          <a:p>
            <a:r>
              <a:rPr lang="hr-HR" dirty="0"/>
              <a:t>Približavanje načina funkcioniranja javne uprave građanima doprinosi razvoju demokracije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hr-HR" dirty="0"/>
              <a:t>Potpuna transparentnost informacija i sudjelovanje građana u kreiranju proračuna doprinosi približavanju javne uprave građanima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hr-HR" b="1" dirty="0">
                <a:solidFill>
                  <a:schemeClr val="accent2"/>
                </a:solidFill>
                <a:latin typeface="+mj-lt"/>
              </a:rPr>
              <a:t>Transparentnost</a:t>
            </a:r>
            <a:endParaRPr lang="en-US" b="1" dirty="0">
              <a:latin typeface="+mj-lt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hr-HR" b="1" dirty="0">
                <a:solidFill>
                  <a:schemeClr val="accent2"/>
                </a:solidFill>
                <a:latin typeface="+mj-lt"/>
              </a:rPr>
              <a:t>Demokracija</a:t>
            </a:r>
            <a:endParaRPr lang="en-US" b="1" dirty="0">
              <a:latin typeface="+mj-lt"/>
            </a:endParaRP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hr-HR" b="1" dirty="0">
                <a:solidFill>
                  <a:schemeClr val="accent2"/>
                </a:solidFill>
                <a:latin typeface="+mj-lt"/>
              </a:rPr>
              <a:t>Komunikacija</a:t>
            </a:r>
            <a:endParaRPr lang="en-US" b="1" dirty="0">
              <a:latin typeface="+mj-l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1209675"/>
            <a:ext cx="1524000" cy="1524000"/>
          </a:xfrm>
        </p:spPr>
      </p:pic>
      <p:pic>
        <p:nvPicPr>
          <p:cNvPr id="8" name="Picture Placeholder 7"/>
          <p:cNvPicPr>
            <a:picLocks noGrp="1" noChangeAspect="1"/>
          </p:cNvPicPr>
          <p:nvPr>
            <p:ph type="pic" sz="quarter" idx="2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100" y="1209675"/>
            <a:ext cx="1524000" cy="1524000"/>
          </a:xfrm>
        </p:spPr>
      </p:pic>
      <p:pic>
        <p:nvPicPr>
          <p:cNvPr id="9" name="Picture Placeholder 8"/>
          <p:cNvPicPr>
            <a:picLocks noGrp="1" noChangeAspect="1"/>
          </p:cNvPicPr>
          <p:nvPr>
            <p:ph type="pic" sz="quarter" idx="2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1209675"/>
            <a:ext cx="1524000" cy="1524000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3B1641-75E2-49E3-94D4-6D8E00B89FE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hr-HR" dirty="0"/>
              <a:t>Javna uprava u službi građana</a:t>
            </a:r>
          </a:p>
        </p:txBody>
      </p:sp>
    </p:spTree>
    <p:extLst>
      <p:ext uri="{BB962C8B-B14F-4D97-AF65-F5344CB8AC3E}">
        <p14:creationId xmlns:p14="http://schemas.microsoft.com/office/powerpoint/2010/main" val="449386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521027" y="320186"/>
            <a:ext cx="8101946" cy="498964"/>
          </a:xfrm>
        </p:spPr>
        <p:txBody>
          <a:bodyPr/>
          <a:lstStyle/>
          <a:p>
            <a:r>
              <a:rPr lang="hr-HR" dirty="0">
                <a:latin typeface="+mj-lt"/>
                <a:cs typeface="Segoe UI" panose="020B0502040204020203" pitchFamily="34" charset="0"/>
              </a:rPr>
              <a:t>SPECIJALIZIRANE </a:t>
            </a:r>
            <a:r>
              <a:rPr lang="hr-HR" dirty="0">
                <a:solidFill>
                  <a:srgbClr val="FF0000"/>
                </a:solidFill>
                <a:latin typeface="+mj-lt"/>
                <a:cs typeface="Segoe UI" panose="020B0502040204020203" pitchFamily="34" charset="0"/>
              </a:rPr>
              <a:t>INTERNET STRANICE</a:t>
            </a:r>
            <a:endParaRPr lang="en-US" dirty="0">
              <a:solidFill>
                <a:srgbClr val="FF000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hr-HR" dirty="0"/>
              <a:t>ehnologija u službi građana</a:t>
            </a:r>
            <a:endParaRPr lang="en-US" dirty="0"/>
          </a:p>
        </p:txBody>
      </p:sp>
      <p:cxnSp>
        <p:nvCxnSpPr>
          <p:cNvPr id="49" name="Straight Connector 48"/>
          <p:cNvCxnSpPr>
            <a:cxnSpLocks/>
          </p:cNvCxnSpPr>
          <p:nvPr/>
        </p:nvCxnSpPr>
        <p:spPr>
          <a:xfrm flipH="1">
            <a:off x="2440593" y="3035528"/>
            <a:ext cx="378809" cy="6579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6200000" flipH="1" flipV="1">
            <a:off x="2065063" y="3425147"/>
            <a:ext cx="741648" cy="5026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68845" y="2647950"/>
            <a:ext cx="223995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2400" b="1" dirty="0">
                <a:solidFill>
                  <a:schemeClr val="accent2"/>
                </a:solidFill>
              </a:rPr>
              <a:t>PODACI U STVARNOM VREMENU</a:t>
            </a:r>
            <a:r>
              <a:rPr lang="en-US" sz="2400" b="1" dirty="0">
                <a:solidFill>
                  <a:schemeClr val="accent2"/>
                </a:solidFill>
              </a:rPr>
              <a:t> 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hr-HR" sz="1100" dirty="0">
                <a:solidFill>
                  <a:schemeClr val="bg1"/>
                </a:solidFill>
              </a:rPr>
              <a:t>Prikupljanje i obrada podataka u stvarnom vremenu omogućava adekvatnu informiranost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H="1">
            <a:off x="457200" y="2155755"/>
            <a:ext cx="2372252" cy="0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6200000" flipH="1" flipV="1">
            <a:off x="108767" y="1746239"/>
            <a:ext cx="741648" cy="5026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92518" y="1289008"/>
            <a:ext cx="235643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chemeClr val="accent2"/>
                </a:solidFill>
              </a:rPr>
              <a:t>JEDNOSTAVNOST</a:t>
            </a:r>
            <a:r>
              <a:rPr lang="en-US" sz="2400" b="1" dirty="0">
                <a:solidFill>
                  <a:schemeClr val="accent2"/>
                </a:solidFill>
              </a:rPr>
              <a:t> 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hr-HR" sz="1100" dirty="0">
                <a:solidFill>
                  <a:schemeClr val="bg1"/>
                </a:solidFill>
              </a:rPr>
              <a:t>Korisničko sučelje jednostavno za korištenje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</a:p>
        </p:txBody>
      </p:sp>
      <p:cxnSp>
        <p:nvCxnSpPr>
          <p:cNvPr id="58" name="Straight Connector 57"/>
          <p:cNvCxnSpPr/>
          <p:nvPr/>
        </p:nvCxnSpPr>
        <p:spPr>
          <a:xfrm flipH="1">
            <a:off x="6400800" y="2823475"/>
            <a:ext cx="2372252" cy="0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16200000" flipH="1" flipV="1">
            <a:off x="8378710" y="3168661"/>
            <a:ext cx="741648" cy="5026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460624" y="2826016"/>
            <a:ext cx="22843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2400" b="1" dirty="0">
                <a:solidFill>
                  <a:schemeClr val="accent2"/>
                </a:solidFill>
              </a:rPr>
              <a:t>VIZUALIZACIJA REZULTATA</a:t>
            </a:r>
            <a:br>
              <a:rPr lang="hr-HR" sz="2400" b="1" dirty="0">
                <a:solidFill>
                  <a:schemeClr val="accent2"/>
                </a:solidFill>
              </a:rPr>
            </a:br>
            <a:r>
              <a:rPr lang="hr-HR" sz="1100" dirty="0">
                <a:solidFill>
                  <a:schemeClr val="bg1"/>
                </a:solidFill>
              </a:rPr>
              <a:t>Lakše razumijevanje i korištenje prikupljenih podataka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 flipH="1" flipV="1">
            <a:off x="6400800" y="2139212"/>
            <a:ext cx="741648" cy="5026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16200000" flipH="1" flipV="1">
            <a:off x="6758045" y="1785824"/>
            <a:ext cx="741648" cy="5026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136295" y="1388227"/>
            <a:ext cx="192145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chemeClr val="accent2"/>
                </a:solidFill>
              </a:rPr>
              <a:t>Dostupnost</a:t>
            </a:r>
            <a:r>
              <a:rPr lang="en-US" sz="2400" b="1" dirty="0">
                <a:solidFill>
                  <a:schemeClr val="accent2"/>
                </a:solidFill>
              </a:rPr>
              <a:t> 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hr-HR" sz="1100" dirty="0">
                <a:solidFill>
                  <a:schemeClr val="bg1"/>
                </a:solidFill>
              </a:rPr>
              <a:t>Moguć pristup preko svih platformi uključujući desktop i mobilne platforme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966" y="1083929"/>
            <a:ext cx="2375364" cy="1411621"/>
          </a:xfrm>
          <a:prstGeom prst="rect">
            <a:avLst/>
          </a:prstGeom>
        </p:spPr>
      </p:pic>
      <p:pic>
        <p:nvPicPr>
          <p:cNvPr id="66" name="Picture 3" descr="D:\Desain\IndoWebhouse\Indowebhouse\---- Graphicriver\1. Big Royal\Big Royal PowerPoint Template\Png Icon\lc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862" y="931210"/>
            <a:ext cx="3454431" cy="218357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34"/>
          <a:stretch/>
        </p:blipFill>
        <p:spPr>
          <a:xfrm>
            <a:off x="4223810" y="2269764"/>
            <a:ext cx="1868819" cy="1107422"/>
          </a:xfrm>
          <a:prstGeom prst="rect">
            <a:avLst/>
          </a:prstGeom>
        </p:spPr>
      </p:pic>
      <p:pic>
        <p:nvPicPr>
          <p:cNvPr id="69" name="Picture 2" descr="D:\Desain\IndoWebhouse\Indowebhouse\---- Graphicriver\1. Big Royal\Big Royal PowerPoint Template\Png Icon\asdas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481" y="1834070"/>
            <a:ext cx="2261640" cy="1707928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71" name="Picture 4" descr="D:\Desain\IndoWebhouse\Indowebhouse\---- Graphicriver\1. Big Royal\Big Royal PowerPoint Template\Png Icon\table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469" y="2298489"/>
            <a:ext cx="788405" cy="100903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302" y="2382617"/>
            <a:ext cx="606528" cy="83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73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7" grpId="0"/>
      <p:bldP spid="60" grpId="0"/>
      <p:bldP spid="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>
                <a:latin typeface="+mj-lt"/>
              </a:rPr>
              <a:t>STRUKTURA</a:t>
            </a:r>
            <a:r>
              <a:rPr lang="en-US" dirty="0">
                <a:latin typeface="+mj-lt"/>
              </a:rPr>
              <a:t> </a:t>
            </a:r>
            <a:r>
              <a:rPr lang="hr-HR" dirty="0">
                <a:solidFill>
                  <a:schemeClr val="accent2"/>
                </a:solidFill>
                <a:latin typeface="+mj-lt"/>
              </a:rPr>
              <a:t>WEB STRANICE</a:t>
            </a:r>
            <a:endParaRPr lang="en-US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hr-HR" dirty="0"/>
              <a:t>Sadržaj i funkcionalnosti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45847" y="1120973"/>
            <a:ext cx="3854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400" dirty="0">
                <a:solidFill>
                  <a:schemeClr val="bg1"/>
                </a:solidFill>
                <a:latin typeface="+mj-lt"/>
              </a:rPr>
              <a:t>SADRŽAJ WEB STRANICE / FUNKCIONALNOSTI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0" name="Elbow Connector 9"/>
          <p:cNvCxnSpPr>
            <a:cxnSpLocks/>
            <a:stCxn id="8" idx="3"/>
            <a:endCxn id="68" idx="0"/>
          </p:cNvCxnSpPr>
          <p:nvPr/>
        </p:nvCxnSpPr>
        <p:spPr>
          <a:xfrm>
            <a:off x="6400800" y="1274862"/>
            <a:ext cx="762000" cy="598012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cxnSpLocks/>
            <a:stCxn id="8" idx="1"/>
            <a:endCxn id="62" idx="0"/>
          </p:cNvCxnSpPr>
          <p:nvPr/>
        </p:nvCxnSpPr>
        <p:spPr>
          <a:xfrm rot="10800000" flipV="1">
            <a:off x="1828801" y="1274862"/>
            <a:ext cx="717047" cy="598012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  <a:stCxn id="8" idx="2"/>
            <a:endCxn id="5" idx="0"/>
          </p:cNvCxnSpPr>
          <p:nvPr/>
        </p:nvCxnSpPr>
        <p:spPr>
          <a:xfrm>
            <a:off x="4473324" y="1428750"/>
            <a:ext cx="64" cy="29228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762000" y="1872874"/>
            <a:ext cx="2133600" cy="2133600"/>
            <a:chOff x="381000" y="1872874"/>
            <a:chExt cx="2133600" cy="2133600"/>
          </a:xfrm>
        </p:grpSpPr>
        <p:grpSp>
          <p:nvGrpSpPr>
            <p:cNvPr id="42" name="Group 41"/>
            <p:cNvGrpSpPr/>
            <p:nvPr/>
          </p:nvGrpSpPr>
          <p:grpSpPr>
            <a:xfrm>
              <a:off x="381000" y="1872874"/>
              <a:ext cx="2133600" cy="2133600"/>
              <a:chOff x="3124200" y="1657350"/>
              <a:chExt cx="2590800" cy="2590800"/>
            </a:xfrm>
          </p:grpSpPr>
          <p:sp>
            <p:nvSpPr>
              <p:cNvPr id="62" name="Oval 61"/>
              <p:cNvSpPr/>
              <p:nvPr/>
            </p:nvSpPr>
            <p:spPr>
              <a:xfrm>
                <a:off x="3124200" y="1657350"/>
                <a:ext cx="2590800" cy="2590800"/>
              </a:xfrm>
              <a:prstGeom prst="ellipse">
                <a:avLst/>
              </a:prstGeom>
              <a:solidFill>
                <a:schemeClr val="accent3">
                  <a:alpha val="82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+mj-lt"/>
                </a:endParaRP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3238500" y="1771650"/>
                <a:ext cx="2362200" cy="236220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95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+mj-lt"/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740591" y="3093107"/>
              <a:ext cx="13974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14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Što je gradski proračun?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096000" y="1872874"/>
            <a:ext cx="2133600" cy="2133600"/>
            <a:chOff x="4083424" y="1872874"/>
            <a:chExt cx="2133600" cy="2133600"/>
          </a:xfrm>
        </p:grpSpPr>
        <p:grpSp>
          <p:nvGrpSpPr>
            <p:cNvPr id="11" name="Group 10"/>
            <p:cNvGrpSpPr/>
            <p:nvPr/>
          </p:nvGrpSpPr>
          <p:grpSpPr>
            <a:xfrm>
              <a:off x="4083424" y="1872874"/>
              <a:ext cx="2133600" cy="2133600"/>
              <a:chOff x="4083424" y="1872874"/>
              <a:chExt cx="2133600" cy="2133600"/>
            </a:xfrm>
          </p:grpSpPr>
          <p:sp>
            <p:nvSpPr>
              <p:cNvPr id="68" name="Oval 67"/>
              <p:cNvSpPr/>
              <p:nvPr/>
            </p:nvSpPr>
            <p:spPr>
              <a:xfrm>
                <a:off x="4083424" y="1872874"/>
                <a:ext cx="2133600" cy="2133600"/>
              </a:xfrm>
              <a:prstGeom prst="ellipse">
                <a:avLst/>
              </a:prstGeom>
              <a:solidFill>
                <a:schemeClr val="accent5">
                  <a:alpha val="82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+mj-lt"/>
                </a:endParaRPr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4177554" y="1967004"/>
                <a:ext cx="1945340" cy="1945341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95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+mj-lt"/>
                </a:endParaRPr>
              </a:p>
            </p:txBody>
          </p:sp>
        </p:grpSp>
        <p:sp>
          <p:nvSpPr>
            <p:cNvPr id="88" name="TextBox 87"/>
            <p:cNvSpPr txBox="1"/>
            <p:nvPr/>
          </p:nvSpPr>
          <p:spPr>
            <a:xfrm>
              <a:off x="4500886" y="3120632"/>
              <a:ext cx="13547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r-HR" sz="14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Prihodi/troškovi</a:t>
              </a:r>
            </a:p>
            <a:p>
              <a:pPr algn="ctr"/>
              <a:r>
                <a:rPr lang="hr-HR" sz="14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pregled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057430" y="1721034"/>
            <a:ext cx="2831917" cy="2831917"/>
            <a:chOff x="2232211" y="1872875"/>
            <a:chExt cx="2133600" cy="2133602"/>
          </a:xfrm>
        </p:grpSpPr>
        <p:grpSp>
          <p:nvGrpSpPr>
            <p:cNvPr id="6" name="Group 5"/>
            <p:cNvGrpSpPr/>
            <p:nvPr/>
          </p:nvGrpSpPr>
          <p:grpSpPr>
            <a:xfrm>
              <a:off x="2232211" y="1872875"/>
              <a:ext cx="2133600" cy="2133602"/>
              <a:chOff x="3124200" y="1657350"/>
              <a:chExt cx="2590800" cy="2590800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3124200" y="1657350"/>
                <a:ext cx="2590800" cy="2590800"/>
              </a:xfrm>
              <a:prstGeom prst="ellipse">
                <a:avLst/>
              </a:prstGeom>
              <a:solidFill>
                <a:schemeClr val="accent2">
                  <a:alpha val="82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+mj-lt"/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3238500" y="1771650"/>
                <a:ext cx="2362200" cy="236220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95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+mj-lt"/>
                </a:endParaRPr>
              </a:p>
            </p:txBody>
          </p:sp>
        </p:grpSp>
        <p:sp>
          <p:nvSpPr>
            <p:cNvPr id="87" name="TextBox 86"/>
            <p:cNvSpPr txBox="1"/>
            <p:nvPr/>
          </p:nvSpPr>
          <p:spPr>
            <a:xfrm>
              <a:off x="2273194" y="3120632"/>
              <a:ext cx="2037233" cy="486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r-HR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Participativno budžetiranje</a:t>
              </a:r>
              <a:br>
                <a:rPr lang="hr-HR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</a:br>
              <a:r>
                <a:rPr lang="hr-HR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(input građana)</a:t>
              </a:r>
              <a:endParaRPr lang="en-US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5A6660A-A08B-4D0F-826D-CEBFE784C580}"/>
              </a:ext>
            </a:extLst>
          </p:cNvPr>
          <p:cNvGrpSpPr/>
          <p:nvPr/>
        </p:nvGrpSpPr>
        <p:grpSpPr>
          <a:xfrm>
            <a:off x="3879192" y="2371134"/>
            <a:ext cx="1226208" cy="592836"/>
            <a:chOff x="6592888" y="2351088"/>
            <a:chExt cx="1536701" cy="742950"/>
          </a:xfrm>
          <a:solidFill>
            <a:schemeClr val="bg1"/>
          </a:solidFill>
        </p:grpSpPr>
        <p:sp>
          <p:nvSpPr>
            <p:cNvPr id="55" name="Freeform 99">
              <a:extLst>
                <a:ext uri="{FF2B5EF4-FFF2-40B4-BE49-F238E27FC236}">
                  <a16:creationId xmlns:a16="http://schemas.microsoft.com/office/drawing/2014/main" id="{3730A946-AA5A-4F57-95E3-E327030D1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376" y="2554288"/>
              <a:ext cx="430213" cy="539750"/>
            </a:xfrm>
            <a:custGeom>
              <a:avLst/>
              <a:gdLst>
                <a:gd name="T0" fmla="*/ 271 w 271"/>
                <a:gd name="T1" fmla="*/ 299 h 340"/>
                <a:gd name="T2" fmla="*/ 268 w 271"/>
                <a:gd name="T3" fmla="*/ 291 h 340"/>
                <a:gd name="T4" fmla="*/ 258 w 271"/>
                <a:gd name="T5" fmla="*/ 278 h 340"/>
                <a:gd name="T6" fmla="*/ 237 w 271"/>
                <a:gd name="T7" fmla="*/ 263 h 340"/>
                <a:gd name="T8" fmla="*/ 222 w 271"/>
                <a:gd name="T9" fmla="*/ 255 h 340"/>
                <a:gd name="T10" fmla="*/ 177 w 271"/>
                <a:gd name="T11" fmla="*/ 231 h 340"/>
                <a:gd name="T12" fmla="*/ 148 w 271"/>
                <a:gd name="T13" fmla="*/ 218 h 340"/>
                <a:gd name="T14" fmla="*/ 112 w 271"/>
                <a:gd name="T15" fmla="*/ 208 h 340"/>
                <a:gd name="T16" fmla="*/ 121 w 271"/>
                <a:gd name="T17" fmla="*/ 196 h 340"/>
                <a:gd name="T18" fmla="*/ 138 w 271"/>
                <a:gd name="T19" fmla="*/ 165 h 340"/>
                <a:gd name="T20" fmla="*/ 145 w 271"/>
                <a:gd name="T21" fmla="*/ 145 h 340"/>
                <a:gd name="T22" fmla="*/ 149 w 271"/>
                <a:gd name="T23" fmla="*/ 124 h 340"/>
                <a:gd name="T24" fmla="*/ 151 w 271"/>
                <a:gd name="T25" fmla="*/ 99 h 340"/>
                <a:gd name="T26" fmla="*/ 151 w 271"/>
                <a:gd name="T27" fmla="*/ 63 h 340"/>
                <a:gd name="T28" fmla="*/ 149 w 271"/>
                <a:gd name="T29" fmla="*/ 51 h 340"/>
                <a:gd name="T30" fmla="*/ 138 w 271"/>
                <a:gd name="T31" fmla="*/ 26 h 340"/>
                <a:gd name="T32" fmla="*/ 121 w 271"/>
                <a:gd name="T33" fmla="*/ 11 h 340"/>
                <a:gd name="T34" fmla="*/ 100 w 271"/>
                <a:gd name="T35" fmla="*/ 2 h 340"/>
                <a:gd name="T36" fmla="*/ 75 w 271"/>
                <a:gd name="T37" fmla="*/ 0 h 340"/>
                <a:gd name="T38" fmla="*/ 63 w 271"/>
                <a:gd name="T39" fmla="*/ 1 h 340"/>
                <a:gd name="T40" fmla="*/ 40 w 271"/>
                <a:gd name="T41" fmla="*/ 5 h 340"/>
                <a:gd name="T42" fmla="*/ 21 w 271"/>
                <a:gd name="T43" fmla="*/ 18 h 340"/>
                <a:gd name="T44" fmla="*/ 7 w 271"/>
                <a:gd name="T45" fmla="*/ 37 h 340"/>
                <a:gd name="T46" fmla="*/ 2 w 271"/>
                <a:gd name="T47" fmla="*/ 51 h 340"/>
                <a:gd name="T48" fmla="*/ 0 w 271"/>
                <a:gd name="T49" fmla="*/ 75 h 340"/>
                <a:gd name="T50" fmla="*/ 1 w 271"/>
                <a:gd name="T51" fmla="*/ 99 h 340"/>
                <a:gd name="T52" fmla="*/ 2 w 271"/>
                <a:gd name="T53" fmla="*/ 135 h 340"/>
                <a:gd name="T54" fmla="*/ 7 w 271"/>
                <a:gd name="T55" fmla="*/ 145 h 340"/>
                <a:gd name="T56" fmla="*/ 25 w 271"/>
                <a:gd name="T57" fmla="*/ 189 h 340"/>
                <a:gd name="T58" fmla="*/ 33 w 271"/>
                <a:gd name="T59" fmla="*/ 200 h 340"/>
                <a:gd name="T60" fmla="*/ 67 w 271"/>
                <a:gd name="T61" fmla="*/ 227 h 340"/>
                <a:gd name="T62" fmla="*/ 85 w 271"/>
                <a:gd name="T63" fmla="*/ 250 h 340"/>
                <a:gd name="T64" fmla="*/ 93 w 271"/>
                <a:gd name="T65" fmla="*/ 271 h 340"/>
                <a:gd name="T66" fmla="*/ 95 w 271"/>
                <a:gd name="T67" fmla="*/ 284 h 340"/>
                <a:gd name="T68" fmla="*/ 95 w 271"/>
                <a:gd name="T69" fmla="*/ 285 h 340"/>
                <a:gd name="T70" fmla="*/ 95 w 271"/>
                <a:gd name="T71" fmla="*/ 340 h 340"/>
                <a:gd name="T72" fmla="*/ 271 w 271"/>
                <a:gd name="T73" fmla="*/ 299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340">
                  <a:moveTo>
                    <a:pt x="271" y="299"/>
                  </a:moveTo>
                  <a:lnTo>
                    <a:pt x="271" y="299"/>
                  </a:lnTo>
                  <a:lnTo>
                    <a:pt x="270" y="297"/>
                  </a:lnTo>
                  <a:lnTo>
                    <a:pt x="268" y="291"/>
                  </a:lnTo>
                  <a:lnTo>
                    <a:pt x="264" y="285"/>
                  </a:lnTo>
                  <a:lnTo>
                    <a:pt x="258" y="278"/>
                  </a:lnTo>
                  <a:lnTo>
                    <a:pt x="250" y="271"/>
                  </a:lnTo>
                  <a:lnTo>
                    <a:pt x="237" y="263"/>
                  </a:lnTo>
                  <a:lnTo>
                    <a:pt x="222" y="255"/>
                  </a:lnTo>
                  <a:lnTo>
                    <a:pt x="222" y="255"/>
                  </a:lnTo>
                  <a:lnTo>
                    <a:pt x="202" y="245"/>
                  </a:lnTo>
                  <a:lnTo>
                    <a:pt x="177" y="231"/>
                  </a:lnTo>
                  <a:lnTo>
                    <a:pt x="163" y="224"/>
                  </a:lnTo>
                  <a:lnTo>
                    <a:pt x="148" y="218"/>
                  </a:lnTo>
                  <a:lnTo>
                    <a:pt x="131" y="212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21" y="196"/>
                  </a:lnTo>
                  <a:lnTo>
                    <a:pt x="130" y="182"/>
                  </a:lnTo>
                  <a:lnTo>
                    <a:pt x="138" y="165"/>
                  </a:lnTo>
                  <a:lnTo>
                    <a:pt x="145" y="145"/>
                  </a:lnTo>
                  <a:lnTo>
                    <a:pt x="145" y="145"/>
                  </a:lnTo>
                  <a:lnTo>
                    <a:pt x="148" y="134"/>
                  </a:lnTo>
                  <a:lnTo>
                    <a:pt x="149" y="124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75"/>
                  </a:lnTo>
                  <a:lnTo>
                    <a:pt x="151" y="63"/>
                  </a:lnTo>
                  <a:lnTo>
                    <a:pt x="149" y="51"/>
                  </a:lnTo>
                  <a:lnTo>
                    <a:pt x="149" y="51"/>
                  </a:lnTo>
                  <a:lnTo>
                    <a:pt x="144" y="37"/>
                  </a:lnTo>
                  <a:lnTo>
                    <a:pt x="138" y="26"/>
                  </a:lnTo>
                  <a:lnTo>
                    <a:pt x="130" y="18"/>
                  </a:lnTo>
                  <a:lnTo>
                    <a:pt x="121" y="11"/>
                  </a:lnTo>
                  <a:lnTo>
                    <a:pt x="110" y="5"/>
                  </a:lnTo>
                  <a:lnTo>
                    <a:pt x="100" y="2"/>
                  </a:lnTo>
                  <a:lnTo>
                    <a:pt x="88" y="1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63" y="1"/>
                  </a:lnTo>
                  <a:lnTo>
                    <a:pt x="51" y="2"/>
                  </a:lnTo>
                  <a:lnTo>
                    <a:pt x="40" y="5"/>
                  </a:lnTo>
                  <a:lnTo>
                    <a:pt x="30" y="11"/>
                  </a:lnTo>
                  <a:lnTo>
                    <a:pt x="21" y="18"/>
                  </a:lnTo>
                  <a:lnTo>
                    <a:pt x="14" y="26"/>
                  </a:lnTo>
                  <a:lnTo>
                    <a:pt x="7" y="37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0" y="63"/>
                  </a:lnTo>
                  <a:lnTo>
                    <a:pt x="0" y="75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124"/>
                  </a:lnTo>
                  <a:lnTo>
                    <a:pt x="2" y="135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19" y="176"/>
                  </a:lnTo>
                  <a:lnTo>
                    <a:pt x="25" y="189"/>
                  </a:lnTo>
                  <a:lnTo>
                    <a:pt x="33" y="200"/>
                  </a:lnTo>
                  <a:lnTo>
                    <a:pt x="33" y="200"/>
                  </a:lnTo>
                  <a:lnTo>
                    <a:pt x="51" y="212"/>
                  </a:lnTo>
                  <a:lnTo>
                    <a:pt x="67" y="227"/>
                  </a:lnTo>
                  <a:lnTo>
                    <a:pt x="78" y="239"/>
                  </a:lnTo>
                  <a:lnTo>
                    <a:pt x="85" y="250"/>
                  </a:lnTo>
                  <a:lnTo>
                    <a:pt x="91" y="262"/>
                  </a:lnTo>
                  <a:lnTo>
                    <a:pt x="93" y="271"/>
                  </a:lnTo>
                  <a:lnTo>
                    <a:pt x="95" y="278"/>
                  </a:lnTo>
                  <a:lnTo>
                    <a:pt x="95" y="284"/>
                  </a:lnTo>
                  <a:lnTo>
                    <a:pt x="95" y="285"/>
                  </a:lnTo>
                  <a:lnTo>
                    <a:pt x="95" y="285"/>
                  </a:lnTo>
                  <a:lnTo>
                    <a:pt x="95" y="340"/>
                  </a:lnTo>
                  <a:lnTo>
                    <a:pt x="95" y="340"/>
                  </a:lnTo>
                  <a:lnTo>
                    <a:pt x="271" y="340"/>
                  </a:lnTo>
                  <a:lnTo>
                    <a:pt x="271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00">
              <a:extLst>
                <a:ext uri="{FF2B5EF4-FFF2-40B4-BE49-F238E27FC236}">
                  <a16:creationId xmlns:a16="http://schemas.microsoft.com/office/drawing/2014/main" id="{7400E1DB-7E25-4FE0-A852-AF4B47470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888" y="2554288"/>
              <a:ext cx="427038" cy="539750"/>
            </a:xfrm>
            <a:custGeom>
              <a:avLst/>
              <a:gdLst>
                <a:gd name="T0" fmla="*/ 175 w 269"/>
                <a:gd name="T1" fmla="*/ 284 h 340"/>
                <a:gd name="T2" fmla="*/ 175 w 269"/>
                <a:gd name="T3" fmla="*/ 278 h 340"/>
                <a:gd name="T4" fmla="*/ 179 w 269"/>
                <a:gd name="T5" fmla="*/ 262 h 340"/>
                <a:gd name="T6" fmla="*/ 192 w 269"/>
                <a:gd name="T7" fmla="*/ 239 h 340"/>
                <a:gd name="T8" fmla="*/ 217 w 269"/>
                <a:gd name="T9" fmla="*/ 214 h 340"/>
                <a:gd name="T10" fmla="*/ 236 w 269"/>
                <a:gd name="T11" fmla="*/ 201 h 340"/>
                <a:gd name="T12" fmla="*/ 250 w 269"/>
                <a:gd name="T13" fmla="*/ 176 h 340"/>
                <a:gd name="T14" fmla="*/ 263 w 269"/>
                <a:gd name="T15" fmla="*/ 145 h 340"/>
                <a:gd name="T16" fmla="*/ 269 w 269"/>
                <a:gd name="T17" fmla="*/ 124 h 340"/>
                <a:gd name="T18" fmla="*/ 269 w 269"/>
                <a:gd name="T19" fmla="*/ 99 h 340"/>
                <a:gd name="T20" fmla="*/ 269 w 269"/>
                <a:gd name="T21" fmla="*/ 63 h 340"/>
                <a:gd name="T22" fmla="*/ 267 w 269"/>
                <a:gd name="T23" fmla="*/ 51 h 340"/>
                <a:gd name="T24" fmla="*/ 256 w 269"/>
                <a:gd name="T25" fmla="*/ 26 h 340"/>
                <a:gd name="T26" fmla="*/ 239 w 269"/>
                <a:gd name="T27" fmla="*/ 11 h 340"/>
                <a:gd name="T28" fmla="*/ 218 w 269"/>
                <a:gd name="T29" fmla="*/ 2 h 340"/>
                <a:gd name="T30" fmla="*/ 194 w 269"/>
                <a:gd name="T31" fmla="*/ 0 h 340"/>
                <a:gd name="T32" fmla="*/ 182 w 269"/>
                <a:gd name="T33" fmla="*/ 1 h 340"/>
                <a:gd name="T34" fmla="*/ 158 w 269"/>
                <a:gd name="T35" fmla="*/ 5 h 340"/>
                <a:gd name="T36" fmla="*/ 140 w 269"/>
                <a:gd name="T37" fmla="*/ 18 h 340"/>
                <a:gd name="T38" fmla="*/ 124 w 269"/>
                <a:gd name="T39" fmla="*/ 37 h 340"/>
                <a:gd name="T40" fmla="*/ 120 w 269"/>
                <a:gd name="T41" fmla="*/ 51 h 340"/>
                <a:gd name="T42" fmla="*/ 119 w 269"/>
                <a:gd name="T43" fmla="*/ 75 h 340"/>
                <a:gd name="T44" fmla="*/ 119 w 269"/>
                <a:gd name="T45" fmla="*/ 99 h 340"/>
                <a:gd name="T46" fmla="*/ 120 w 269"/>
                <a:gd name="T47" fmla="*/ 135 h 340"/>
                <a:gd name="T48" fmla="*/ 124 w 269"/>
                <a:gd name="T49" fmla="*/ 145 h 340"/>
                <a:gd name="T50" fmla="*/ 140 w 269"/>
                <a:gd name="T51" fmla="*/ 182 h 340"/>
                <a:gd name="T52" fmla="*/ 158 w 269"/>
                <a:gd name="T53" fmla="*/ 208 h 340"/>
                <a:gd name="T54" fmla="*/ 138 w 269"/>
                <a:gd name="T55" fmla="*/ 212 h 340"/>
                <a:gd name="T56" fmla="*/ 106 w 269"/>
                <a:gd name="T57" fmla="*/ 225 h 340"/>
                <a:gd name="T58" fmla="*/ 69 w 269"/>
                <a:gd name="T59" fmla="*/ 245 h 340"/>
                <a:gd name="T60" fmla="*/ 49 w 269"/>
                <a:gd name="T61" fmla="*/ 255 h 340"/>
                <a:gd name="T62" fmla="*/ 21 w 269"/>
                <a:gd name="T63" fmla="*/ 271 h 340"/>
                <a:gd name="T64" fmla="*/ 6 w 269"/>
                <a:gd name="T65" fmla="*/ 285 h 340"/>
                <a:gd name="T66" fmla="*/ 1 w 269"/>
                <a:gd name="T67" fmla="*/ 297 h 340"/>
                <a:gd name="T68" fmla="*/ 0 w 269"/>
                <a:gd name="T69" fmla="*/ 340 h 340"/>
                <a:gd name="T70" fmla="*/ 175 w 269"/>
                <a:gd name="T71" fmla="*/ 285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9" h="340">
                  <a:moveTo>
                    <a:pt x="175" y="285"/>
                  </a:moveTo>
                  <a:lnTo>
                    <a:pt x="175" y="284"/>
                  </a:lnTo>
                  <a:lnTo>
                    <a:pt x="175" y="284"/>
                  </a:lnTo>
                  <a:lnTo>
                    <a:pt x="175" y="278"/>
                  </a:lnTo>
                  <a:lnTo>
                    <a:pt x="176" y="271"/>
                  </a:lnTo>
                  <a:lnTo>
                    <a:pt x="179" y="262"/>
                  </a:lnTo>
                  <a:lnTo>
                    <a:pt x="185" y="250"/>
                  </a:lnTo>
                  <a:lnTo>
                    <a:pt x="192" y="239"/>
                  </a:lnTo>
                  <a:lnTo>
                    <a:pt x="203" y="227"/>
                  </a:lnTo>
                  <a:lnTo>
                    <a:pt x="217" y="214"/>
                  </a:lnTo>
                  <a:lnTo>
                    <a:pt x="236" y="201"/>
                  </a:lnTo>
                  <a:lnTo>
                    <a:pt x="236" y="201"/>
                  </a:lnTo>
                  <a:lnTo>
                    <a:pt x="243" y="189"/>
                  </a:lnTo>
                  <a:lnTo>
                    <a:pt x="250" y="176"/>
                  </a:lnTo>
                  <a:lnTo>
                    <a:pt x="263" y="145"/>
                  </a:lnTo>
                  <a:lnTo>
                    <a:pt x="263" y="145"/>
                  </a:lnTo>
                  <a:lnTo>
                    <a:pt x="267" y="134"/>
                  </a:lnTo>
                  <a:lnTo>
                    <a:pt x="269" y="124"/>
                  </a:lnTo>
                  <a:lnTo>
                    <a:pt x="269" y="99"/>
                  </a:lnTo>
                  <a:lnTo>
                    <a:pt x="269" y="99"/>
                  </a:lnTo>
                  <a:lnTo>
                    <a:pt x="269" y="75"/>
                  </a:lnTo>
                  <a:lnTo>
                    <a:pt x="269" y="6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63" y="37"/>
                  </a:lnTo>
                  <a:lnTo>
                    <a:pt x="256" y="26"/>
                  </a:lnTo>
                  <a:lnTo>
                    <a:pt x="248" y="18"/>
                  </a:lnTo>
                  <a:lnTo>
                    <a:pt x="239" y="11"/>
                  </a:lnTo>
                  <a:lnTo>
                    <a:pt x="229" y="5"/>
                  </a:lnTo>
                  <a:lnTo>
                    <a:pt x="218" y="2"/>
                  </a:lnTo>
                  <a:lnTo>
                    <a:pt x="206" y="1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2" y="1"/>
                  </a:lnTo>
                  <a:lnTo>
                    <a:pt x="169" y="2"/>
                  </a:lnTo>
                  <a:lnTo>
                    <a:pt x="158" y="5"/>
                  </a:lnTo>
                  <a:lnTo>
                    <a:pt x="148" y="11"/>
                  </a:lnTo>
                  <a:lnTo>
                    <a:pt x="140" y="18"/>
                  </a:lnTo>
                  <a:lnTo>
                    <a:pt x="131" y="26"/>
                  </a:lnTo>
                  <a:lnTo>
                    <a:pt x="124" y="37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19" y="63"/>
                  </a:lnTo>
                  <a:lnTo>
                    <a:pt x="119" y="75"/>
                  </a:lnTo>
                  <a:lnTo>
                    <a:pt x="119" y="99"/>
                  </a:lnTo>
                  <a:lnTo>
                    <a:pt x="119" y="99"/>
                  </a:lnTo>
                  <a:lnTo>
                    <a:pt x="119" y="124"/>
                  </a:lnTo>
                  <a:lnTo>
                    <a:pt x="120" y="135"/>
                  </a:lnTo>
                  <a:lnTo>
                    <a:pt x="124" y="145"/>
                  </a:lnTo>
                  <a:lnTo>
                    <a:pt x="124" y="145"/>
                  </a:lnTo>
                  <a:lnTo>
                    <a:pt x="131" y="165"/>
                  </a:lnTo>
                  <a:lnTo>
                    <a:pt x="140" y="182"/>
                  </a:lnTo>
                  <a:lnTo>
                    <a:pt x="148" y="196"/>
                  </a:lnTo>
                  <a:lnTo>
                    <a:pt x="158" y="208"/>
                  </a:lnTo>
                  <a:lnTo>
                    <a:pt x="158" y="208"/>
                  </a:lnTo>
                  <a:lnTo>
                    <a:pt x="138" y="212"/>
                  </a:lnTo>
                  <a:lnTo>
                    <a:pt x="122" y="218"/>
                  </a:lnTo>
                  <a:lnTo>
                    <a:pt x="106" y="225"/>
                  </a:lnTo>
                  <a:lnTo>
                    <a:pt x="92" y="231"/>
                  </a:lnTo>
                  <a:lnTo>
                    <a:pt x="69" y="245"/>
                  </a:lnTo>
                  <a:lnTo>
                    <a:pt x="49" y="255"/>
                  </a:lnTo>
                  <a:lnTo>
                    <a:pt x="49" y="255"/>
                  </a:lnTo>
                  <a:lnTo>
                    <a:pt x="32" y="263"/>
                  </a:lnTo>
                  <a:lnTo>
                    <a:pt x="21" y="271"/>
                  </a:lnTo>
                  <a:lnTo>
                    <a:pt x="13" y="278"/>
                  </a:lnTo>
                  <a:lnTo>
                    <a:pt x="6" y="285"/>
                  </a:lnTo>
                  <a:lnTo>
                    <a:pt x="3" y="291"/>
                  </a:lnTo>
                  <a:lnTo>
                    <a:pt x="1" y="297"/>
                  </a:lnTo>
                  <a:lnTo>
                    <a:pt x="0" y="299"/>
                  </a:lnTo>
                  <a:lnTo>
                    <a:pt x="0" y="340"/>
                  </a:lnTo>
                  <a:lnTo>
                    <a:pt x="175" y="340"/>
                  </a:lnTo>
                  <a:lnTo>
                    <a:pt x="175" y="285"/>
                  </a:lnTo>
                  <a:lnTo>
                    <a:pt x="175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01">
              <a:extLst>
                <a:ext uri="{FF2B5EF4-FFF2-40B4-BE49-F238E27FC236}">
                  <a16:creationId xmlns:a16="http://schemas.microsoft.com/office/drawing/2014/main" id="{1A12984E-0FD2-4C08-A093-5E60D9757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7376" y="2351088"/>
              <a:ext cx="847725" cy="742950"/>
            </a:xfrm>
            <a:custGeom>
              <a:avLst/>
              <a:gdLst>
                <a:gd name="T0" fmla="*/ 467 w 534"/>
                <a:gd name="T1" fmla="*/ 350 h 468"/>
                <a:gd name="T2" fmla="*/ 439 w 534"/>
                <a:gd name="T3" fmla="*/ 336 h 468"/>
                <a:gd name="T4" fmla="*/ 386 w 534"/>
                <a:gd name="T5" fmla="*/ 308 h 468"/>
                <a:gd name="T6" fmla="*/ 341 w 534"/>
                <a:gd name="T7" fmla="*/ 293 h 468"/>
                <a:gd name="T8" fmla="*/ 316 w 534"/>
                <a:gd name="T9" fmla="*/ 287 h 468"/>
                <a:gd name="T10" fmla="*/ 329 w 534"/>
                <a:gd name="T11" fmla="*/ 270 h 468"/>
                <a:gd name="T12" fmla="*/ 351 w 534"/>
                <a:gd name="T13" fmla="*/ 227 h 468"/>
                <a:gd name="T14" fmla="*/ 362 w 534"/>
                <a:gd name="T15" fmla="*/ 200 h 468"/>
                <a:gd name="T16" fmla="*/ 368 w 534"/>
                <a:gd name="T17" fmla="*/ 171 h 468"/>
                <a:gd name="T18" fmla="*/ 368 w 534"/>
                <a:gd name="T19" fmla="*/ 137 h 468"/>
                <a:gd name="T20" fmla="*/ 369 w 534"/>
                <a:gd name="T21" fmla="*/ 104 h 468"/>
                <a:gd name="T22" fmla="*/ 368 w 534"/>
                <a:gd name="T23" fmla="*/ 71 h 468"/>
                <a:gd name="T24" fmla="*/ 361 w 534"/>
                <a:gd name="T25" fmla="*/ 53 h 468"/>
                <a:gd name="T26" fmla="*/ 351 w 534"/>
                <a:gd name="T27" fmla="*/ 38 h 468"/>
                <a:gd name="T28" fmla="*/ 341 w 534"/>
                <a:gd name="T29" fmla="*/ 25 h 468"/>
                <a:gd name="T30" fmla="*/ 315 w 534"/>
                <a:gd name="T31" fmla="*/ 8 h 468"/>
                <a:gd name="T32" fmla="*/ 282 w 534"/>
                <a:gd name="T33" fmla="*/ 1 h 468"/>
                <a:gd name="T34" fmla="*/ 266 w 534"/>
                <a:gd name="T35" fmla="*/ 0 h 468"/>
                <a:gd name="T36" fmla="*/ 232 w 534"/>
                <a:gd name="T37" fmla="*/ 4 h 468"/>
                <a:gd name="T38" fmla="*/ 204 w 534"/>
                <a:gd name="T39" fmla="*/ 15 h 468"/>
                <a:gd name="T40" fmla="*/ 186 w 534"/>
                <a:gd name="T41" fmla="*/ 31 h 468"/>
                <a:gd name="T42" fmla="*/ 176 w 534"/>
                <a:gd name="T43" fmla="*/ 45 h 468"/>
                <a:gd name="T44" fmla="*/ 165 w 534"/>
                <a:gd name="T45" fmla="*/ 71 h 468"/>
                <a:gd name="T46" fmla="*/ 162 w 534"/>
                <a:gd name="T47" fmla="*/ 87 h 468"/>
                <a:gd name="T48" fmla="*/ 163 w 534"/>
                <a:gd name="T49" fmla="*/ 137 h 468"/>
                <a:gd name="T50" fmla="*/ 163 w 534"/>
                <a:gd name="T51" fmla="*/ 154 h 468"/>
                <a:gd name="T52" fmla="*/ 166 w 534"/>
                <a:gd name="T53" fmla="*/ 186 h 468"/>
                <a:gd name="T54" fmla="*/ 170 w 534"/>
                <a:gd name="T55" fmla="*/ 202 h 468"/>
                <a:gd name="T56" fmla="*/ 191 w 534"/>
                <a:gd name="T57" fmla="*/ 251 h 468"/>
                <a:gd name="T58" fmla="*/ 210 w 534"/>
                <a:gd name="T59" fmla="*/ 279 h 468"/>
                <a:gd name="T60" fmla="*/ 215 w 534"/>
                <a:gd name="T61" fmla="*/ 287 h 468"/>
                <a:gd name="T62" fmla="*/ 168 w 534"/>
                <a:gd name="T63" fmla="*/ 300 h 468"/>
                <a:gd name="T64" fmla="*/ 127 w 534"/>
                <a:gd name="T65" fmla="*/ 318 h 468"/>
                <a:gd name="T66" fmla="*/ 66 w 534"/>
                <a:gd name="T67" fmla="*/ 350 h 468"/>
                <a:gd name="T68" fmla="*/ 45 w 534"/>
                <a:gd name="T69" fmla="*/ 362 h 468"/>
                <a:gd name="T70" fmla="*/ 15 w 534"/>
                <a:gd name="T71" fmla="*/ 384 h 468"/>
                <a:gd name="T72" fmla="*/ 3 w 534"/>
                <a:gd name="T73" fmla="*/ 401 h 468"/>
                <a:gd name="T74" fmla="*/ 0 w 534"/>
                <a:gd name="T75" fmla="*/ 413 h 468"/>
                <a:gd name="T76" fmla="*/ 534 w 534"/>
                <a:gd name="T77" fmla="*/ 468 h 468"/>
                <a:gd name="T78" fmla="*/ 534 w 534"/>
                <a:gd name="T79" fmla="*/ 413 h 468"/>
                <a:gd name="T80" fmla="*/ 530 w 534"/>
                <a:gd name="T81" fmla="*/ 401 h 468"/>
                <a:gd name="T82" fmla="*/ 517 w 534"/>
                <a:gd name="T83" fmla="*/ 384 h 468"/>
                <a:gd name="T84" fmla="*/ 488 w 534"/>
                <a:gd name="T85" fmla="*/ 362 h 468"/>
                <a:gd name="T86" fmla="*/ 467 w 534"/>
                <a:gd name="T87" fmla="*/ 35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34" h="468">
                  <a:moveTo>
                    <a:pt x="467" y="350"/>
                  </a:moveTo>
                  <a:lnTo>
                    <a:pt x="467" y="350"/>
                  </a:lnTo>
                  <a:lnTo>
                    <a:pt x="454" y="345"/>
                  </a:lnTo>
                  <a:lnTo>
                    <a:pt x="439" y="336"/>
                  </a:lnTo>
                  <a:lnTo>
                    <a:pt x="405" y="318"/>
                  </a:lnTo>
                  <a:lnTo>
                    <a:pt x="386" y="308"/>
                  </a:lnTo>
                  <a:lnTo>
                    <a:pt x="365" y="300"/>
                  </a:lnTo>
                  <a:lnTo>
                    <a:pt x="341" y="293"/>
                  </a:lnTo>
                  <a:lnTo>
                    <a:pt x="316" y="287"/>
                  </a:lnTo>
                  <a:lnTo>
                    <a:pt x="316" y="287"/>
                  </a:lnTo>
                  <a:lnTo>
                    <a:pt x="322" y="279"/>
                  </a:lnTo>
                  <a:lnTo>
                    <a:pt x="329" y="270"/>
                  </a:lnTo>
                  <a:lnTo>
                    <a:pt x="340" y="249"/>
                  </a:lnTo>
                  <a:lnTo>
                    <a:pt x="351" y="227"/>
                  </a:lnTo>
                  <a:lnTo>
                    <a:pt x="362" y="200"/>
                  </a:lnTo>
                  <a:lnTo>
                    <a:pt x="362" y="200"/>
                  </a:lnTo>
                  <a:lnTo>
                    <a:pt x="366" y="186"/>
                  </a:lnTo>
                  <a:lnTo>
                    <a:pt x="368" y="171"/>
                  </a:lnTo>
                  <a:lnTo>
                    <a:pt x="369" y="154"/>
                  </a:lnTo>
                  <a:lnTo>
                    <a:pt x="368" y="137"/>
                  </a:lnTo>
                  <a:lnTo>
                    <a:pt x="368" y="137"/>
                  </a:lnTo>
                  <a:lnTo>
                    <a:pt x="369" y="104"/>
                  </a:lnTo>
                  <a:lnTo>
                    <a:pt x="369" y="87"/>
                  </a:lnTo>
                  <a:lnTo>
                    <a:pt x="368" y="71"/>
                  </a:lnTo>
                  <a:lnTo>
                    <a:pt x="368" y="71"/>
                  </a:lnTo>
                  <a:lnTo>
                    <a:pt x="361" y="53"/>
                  </a:lnTo>
                  <a:lnTo>
                    <a:pt x="357" y="45"/>
                  </a:lnTo>
                  <a:lnTo>
                    <a:pt x="351" y="38"/>
                  </a:lnTo>
                  <a:lnTo>
                    <a:pt x="347" y="31"/>
                  </a:lnTo>
                  <a:lnTo>
                    <a:pt x="341" y="25"/>
                  </a:lnTo>
                  <a:lnTo>
                    <a:pt x="329" y="15"/>
                  </a:lnTo>
                  <a:lnTo>
                    <a:pt x="315" y="8"/>
                  </a:lnTo>
                  <a:lnTo>
                    <a:pt x="299" y="4"/>
                  </a:lnTo>
                  <a:lnTo>
                    <a:pt x="282" y="1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49" y="1"/>
                  </a:lnTo>
                  <a:lnTo>
                    <a:pt x="232" y="4"/>
                  </a:lnTo>
                  <a:lnTo>
                    <a:pt x="218" y="8"/>
                  </a:lnTo>
                  <a:lnTo>
                    <a:pt x="204" y="15"/>
                  </a:lnTo>
                  <a:lnTo>
                    <a:pt x="191" y="25"/>
                  </a:lnTo>
                  <a:lnTo>
                    <a:pt x="186" y="31"/>
                  </a:lnTo>
                  <a:lnTo>
                    <a:pt x="180" y="38"/>
                  </a:lnTo>
                  <a:lnTo>
                    <a:pt x="176" y="45"/>
                  </a:lnTo>
                  <a:lnTo>
                    <a:pt x="172" y="53"/>
                  </a:lnTo>
                  <a:lnTo>
                    <a:pt x="165" y="71"/>
                  </a:lnTo>
                  <a:lnTo>
                    <a:pt x="165" y="71"/>
                  </a:lnTo>
                  <a:lnTo>
                    <a:pt x="162" y="87"/>
                  </a:lnTo>
                  <a:lnTo>
                    <a:pt x="162" y="104"/>
                  </a:lnTo>
                  <a:lnTo>
                    <a:pt x="163" y="137"/>
                  </a:lnTo>
                  <a:lnTo>
                    <a:pt x="163" y="137"/>
                  </a:lnTo>
                  <a:lnTo>
                    <a:pt x="163" y="154"/>
                  </a:lnTo>
                  <a:lnTo>
                    <a:pt x="163" y="171"/>
                  </a:lnTo>
                  <a:lnTo>
                    <a:pt x="166" y="186"/>
                  </a:lnTo>
                  <a:lnTo>
                    <a:pt x="170" y="202"/>
                  </a:lnTo>
                  <a:lnTo>
                    <a:pt x="170" y="202"/>
                  </a:lnTo>
                  <a:lnTo>
                    <a:pt x="180" y="227"/>
                  </a:lnTo>
                  <a:lnTo>
                    <a:pt x="191" y="251"/>
                  </a:lnTo>
                  <a:lnTo>
                    <a:pt x="203" y="270"/>
                  </a:lnTo>
                  <a:lnTo>
                    <a:pt x="210" y="279"/>
                  </a:lnTo>
                  <a:lnTo>
                    <a:pt x="215" y="287"/>
                  </a:lnTo>
                  <a:lnTo>
                    <a:pt x="215" y="287"/>
                  </a:lnTo>
                  <a:lnTo>
                    <a:pt x="190" y="293"/>
                  </a:lnTo>
                  <a:lnTo>
                    <a:pt x="168" y="300"/>
                  </a:lnTo>
                  <a:lnTo>
                    <a:pt x="147" y="310"/>
                  </a:lnTo>
                  <a:lnTo>
                    <a:pt x="127" y="318"/>
                  </a:lnTo>
                  <a:lnTo>
                    <a:pt x="94" y="336"/>
                  </a:lnTo>
                  <a:lnTo>
                    <a:pt x="66" y="350"/>
                  </a:lnTo>
                  <a:lnTo>
                    <a:pt x="66" y="350"/>
                  </a:lnTo>
                  <a:lnTo>
                    <a:pt x="45" y="362"/>
                  </a:lnTo>
                  <a:lnTo>
                    <a:pt x="28" y="373"/>
                  </a:lnTo>
                  <a:lnTo>
                    <a:pt x="15" y="384"/>
                  </a:lnTo>
                  <a:lnTo>
                    <a:pt x="8" y="394"/>
                  </a:lnTo>
                  <a:lnTo>
                    <a:pt x="3" y="401"/>
                  </a:lnTo>
                  <a:lnTo>
                    <a:pt x="1" y="408"/>
                  </a:lnTo>
                  <a:lnTo>
                    <a:pt x="0" y="413"/>
                  </a:lnTo>
                  <a:lnTo>
                    <a:pt x="0" y="468"/>
                  </a:lnTo>
                  <a:lnTo>
                    <a:pt x="534" y="468"/>
                  </a:lnTo>
                  <a:lnTo>
                    <a:pt x="534" y="413"/>
                  </a:lnTo>
                  <a:lnTo>
                    <a:pt x="534" y="413"/>
                  </a:lnTo>
                  <a:lnTo>
                    <a:pt x="533" y="408"/>
                  </a:lnTo>
                  <a:lnTo>
                    <a:pt x="530" y="401"/>
                  </a:lnTo>
                  <a:lnTo>
                    <a:pt x="524" y="394"/>
                  </a:lnTo>
                  <a:lnTo>
                    <a:pt x="517" y="384"/>
                  </a:lnTo>
                  <a:lnTo>
                    <a:pt x="505" y="373"/>
                  </a:lnTo>
                  <a:lnTo>
                    <a:pt x="488" y="362"/>
                  </a:lnTo>
                  <a:lnTo>
                    <a:pt x="467" y="350"/>
                  </a:lnTo>
                  <a:lnTo>
                    <a:pt x="467" y="3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" name="Freeform 134">
            <a:extLst>
              <a:ext uri="{FF2B5EF4-FFF2-40B4-BE49-F238E27FC236}">
                <a16:creationId xmlns:a16="http://schemas.microsoft.com/office/drawing/2014/main" id="{F994D8A1-DD76-4E89-89CA-4258795E0940}"/>
              </a:ext>
            </a:extLst>
          </p:cNvPr>
          <p:cNvSpPr>
            <a:spLocks noEditPoints="1"/>
          </p:cNvSpPr>
          <p:nvPr/>
        </p:nvSpPr>
        <p:spPr bwMode="auto">
          <a:xfrm>
            <a:off x="1447800" y="2211435"/>
            <a:ext cx="741886" cy="741886"/>
          </a:xfrm>
          <a:custGeom>
            <a:avLst/>
            <a:gdLst>
              <a:gd name="T0" fmla="*/ 258 w 576"/>
              <a:gd name="T1" fmla="*/ 2 h 576"/>
              <a:gd name="T2" fmla="*/ 176 w 576"/>
              <a:gd name="T3" fmla="*/ 22 h 576"/>
              <a:gd name="T4" fmla="*/ 104 w 576"/>
              <a:gd name="T5" fmla="*/ 66 h 576"/>
              <a:gd name="T6" fmla="*/ 50 w 576"/>
              <a:gd name="T7" fmla="*/ 128 h 576"/>
              <a:gd name="T8" fmla="*/ 12 w 576"/>
              <a:gd name="T9" fmla="*/ 202 h 576"/>
              <a:gd name="T10" fmla="*/ 0 w 576"/>
              <a:gd name="T11" fmla="*/ 288 h 576"/>
              <a:gd name="T12" fmla="*/ 6 w 576"/>
              <a:gd name="T13" fmla="*/ 346 h 576"/>
              <a:gd name="T14" fmla="*/ 34 w 576"/>
              <a:gd name="T15" fmla="*/ 426 h 576"/>
              <a:gd name="T16" fmla="*/ 84 w 576"/>
              <a:gd name="T17" fmla="*/ 492 h 576"/>
              <a:gd name="T18" fmla="*/ 150 w 576"/>
              <a:gd name="T19" fmla="*/ 542 h 576"/>
              <a:gd name="T20" fmla="*/ 230 w 576"/>
              <a:gd name="T21" fmla="*/ 570 h 576"/>
              <a:gd name="T22" fmla="*/ 288 w 576"/>
              <a:gd name="T23" fmla="*/ 576 h 576"/>
              <a:gd name="T24" fmla="*/ 374 w 576"/>
              <a:gd name="T25" fmla="*/ 564 h 576"/>
              <a:gd name="T26" fmla="*/ 450 w 576"/>
              <a:gd name="T27" fmla="*/ 528 h 576"/>
              <a:gd name="T28" fmla="*/ 510 w 576"/>
              <a:gd name="T29" fmla="*/ 472 h 576"/>
              <a:gd name="T30" fmla="*/ 554 w 576"/>
              <a:gd name="T31" fmla="*/ 400 h 576"/>
              <a:gd name="T32" fmla="*/ 574 w 576"/>
              <a:gd name="T33" fmla="*/ 318 h 576"/>
              <a:gd name="T34" fmla="*/ 574 w 576"/>
              <a:gd name="T35" fmla="*/ 258 h 576"/>
              <a:gd name="T36" fmla="*/ 554 w 576"/>
              <a:gd name="T37" fmla="*/ 176 h 576"/>
              <a:gd name="T38" fmla="*/ 510 w 576"/>
              <a:gd name="T39" fmla="*/ 106 h 576"/>
              <a:gd name="T40" fmla="*/ 450 w 576"/>
              <a:gd name="T41" fmla="*/ 50 h 576"/>
              <a:gd name="T42" fmla="*/ 374 w 576"/>
              <a:gd name="T43" fmla="*/ 14 h 576"/>
              <a:gd name="T44" fmla="*/ 288 w 576"/>
              <a:gd name="T45" fmla="*/ 0 h 576"/>
              <a:gd name="T46" fmla="*/ 324 w 576"/>
              <a:gd name="T47" fmla="*/ 90 h 576"/>
              <a:gd name="T48" fmla="*/ 346 w 576"/>
              <a:gd name="T49" fmla="*/ 96 h 576"/>
              <a:gd name="T50" fmla="*/ 356 w 576"/>
              <a:gd name="T51" fmla="*/ 106 h 576"/>
              <a:gd name="T52" fmla="*/ 360 w 576"/>
              <a:gd name="T53" fmla="*/ 126 h 576"/>
              <a:gd name="T54" fmla="*/ 352 w 576"/>
              <a:gd name="T55" fmla="*/ 152 h 576"/>
              <a:gd name="T56" fmla="*/ 332 w 576"/>
              <a:gd name="T57" fmla="*/ 170 h 576"/>
              <a:gd name="T58" fmla="*/ 314 w 576"/>
              <a:gd name="T59" fmla="*/ 174 h 576"/>
              <a:gd name="T60" fmla="*/ 306 w 576"/>
              <a:gd name="T61" fmla="*/ 172 h 576"/>
              <a:gd name="T62" fmla="*/ 288 w 576"/>
              <a:gd name="T63" fmla="*/ 162 h 576"/>
              <a:gd name="T64" fmla="*/ 280 w 576"/>
              <a:gd name="T65" fmla="*/ 144 h 576"/>
              <a:gd name="T66" fmla="*/ 280 w 576"/>
              <a:gd name="T67" fmla="*/ 128 h 576"/>
              <a:gd name="T68" fmla="*/ 290 w 576"/>
              <a:gd name="T69" fmla="*/ 104 h 576"/>
              <a:gd name="T70" fmla="*/ 314 w 576"/>
              <a:gd name="T71" fmla="*/ 90 h 576"/>
              <a:gd name="T72" fmla="*/ 360 w 576"/>
              <a:gd name="T73" fmla="*/ 412 h 576"/>
              <a:gd name="T74" fmla="*/ 328 w 576"/>
              <a:gd name="T75" fmla="*/ 442 h 576"/>
              <a:gd name="T76" fmla="*/ 284 w 576"/>
              <a:gd name="T77" fmla="*/ 472 h 576"/>
              <a:gd name="T78" fmla="*/ 250 w 576"/>
              <a:gd name="T79" fmla="*/ 482 h 576"/>
              <a:gd name="T80" fmla="*/ 250 w 576"/>
              <a:gd name="T81" fmla="*/ 482 h 576"/>
              <a:gd name="T82" fmla="*/ 234 w 576"/>
              <a:gd name="T83" fmla="*/ 476 h 576"/>
              <a:gd name="T84" fmla="*/ 228 w 576"/>
              <a:gd name="T85" fmla="*/ 466 h 576"/>
              <a:gd name="T86" fmla="*/ 226 w 576"/>
              <a:gd name="T87" fmla="*/ 432 h 576"/>
              <a:gd name="T88" fmla="*/ 260 w 576"/>
              <a:gd name="T89" fmla="*/ 286 h 576"/>
              <a:gd name="T90" fmla="*/ 244 w 576"/>
              <a:gd name="T91" fmla="*/ 282 h 576"/>
              <a:gd name="T92" fmla="*/ 208 w 576"/>
              <a:gd name="T93" fmla="*/ 270 h 576"/>
              <a:gd name="T94" fmla="*/ 242 w 576"/>
              <a:gd name="T95" fmla="*/ 242 h 576"/>
              <a:gd name="T96" fmla="*/ 302 w 576"/>
              <a:gd name="T97" fmla="*/ 204 h 576"/>
              <a:gd name="T98" fmla="*/ 322 w 576"/>
              <a:gd name="T99" fmla="*/ 200 h 576"/>
              <a:gd name="T100" fmla="*/ 338 w 576"/>
              <a:gd name="T101" fmla="*/ 208 h 576"/>
              <a:gd name="T102" fmla="*/ 342 w 576"/>
              <a:gd name="T103" fmla="*/ 228 h 576"/>
              <a:gd name="T104" fmla="*/ 338 w 576"/>
              <a:gd name="T105" fmla="*/ 268 h 576"/>
              <a:gd name="T106" fmla="*/ 304 w 576"/>
              <a:gd name="T107" fmla="*/ 410 h 576"/>
              <a:gd name="T108" fmla="*/ 304 w 576"/>
              <a:gd name="T109" fmla="*/ 414 h 576"/>
              <a:gd name="T110" fmla="*/ 348 w 576"/>
              <a:gd name="T111" fmla="*/ 380 h 576"/>
              <a:gd name="T112" fmla="*/ 360 w 576"/>
              <a:gd name="T113" fmla="*/ 412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6" h="576">
                <a:moveTo>
                  <a:pt x="288" y="0"/>
                </a:moveTo>
                <a:lnTo>
                  <a:pt x="288" y="0"/>
                </a:lnTo>
                <a:lnTo>
                  <a:pt x="258" y="2"/>
                </a:lnTo>
                <a:lnTo>
                  <a:pt x="230" y="6"/>
                </a:lnTo>
                <a:lnTo>
                  <a:pt x="202" y="14"/>
                </a:lnTo>
                <a:lnTo>
                  <a:pt x="176" y="22"/>
                </a:lnTo>
                <a:lnTo>
                  <a:pt x="150" y="34"/>
                </a:lnTo>
                <a:lnTo>
                  <a:pt x="126" y="50"/>
                </a:lnTo>
                <a:lnTo>
                  <a:pt x="104" y="66"/>
                </a:lnTo>
                <a:lnTo>
                  <a:pt x="84" y="84"/>
                </a:lnTo>
                <a:lnTo>
                  <a:pt x="66" y="106"/>
                </a:lnTo>
                <a:lnTo>
                  <a:pt x="50" y="128"/>
                </a:lnTo>
                <a:lnTo>
                  <a:pt x="34" y="150"/>
                </a:lnTo>
                <a:lnTo>
                  <a:pt x="22" y="176"/>
                </a:lnTo>
                <a:lnTo>
                  <a:pt x="12" y="202"/>
                </a:lnTo>
                <a:lnTo>
                  <a:pt x="6" y="230"/>
                </a:lnTo>
                <a:lnTo>
                  <a:pt x="2" y="258"/>
                </a:lnTo>
                <a:lnTo>
                  <a:pt x="0" y="288"/>
                </a:lnTo>
                <a:lnTo>
                  <a:pt x="0" y="288"/>
                </a:lnTo>
                <a:lnTo>
                  <a:pt x="2" y="318"/>
                </a:lnTo>
                <a:lnTo>
                  <a:pt x="6" y="346"/>
                </a:lnTo>
                <a:lnTo>
                  <a:pt x="12" y="374"/>
                </a:lnTo>
                <a:lnTo>
                  <a:pt x="22" y="400"/>
                </a:lnTo>
                <a:lnTo>
                  <a:pt x="34" y="426"/>
                </a:lnTo>
                <a:lnTo>
                  <a:pt x="50" y="450"/>
                </a:lnTo>
                <a:lnTo>
                  <a:pt x="66" y="472"/>
                </a:lnTo>
                <a:lnTo>
                  <a:pt x="84" y="492"/>
                </a:lnTo>
                <a:lnTo>
                  <a:pt x="104" y="510"/>
                </a:lnTo>
                <a:lnTo>
                  <a:pt x="126" y="528"/>
                </a:lnTo>
                <a:lnTo>
                  <a:pt x="150" y="542"/>
                </a:lnTo>
                <a:lnTo>
                  <a:pt x="176" y="554"/>
                </a:lnTo>
                <a:lnTo>
                  <a:pt x="202" y="564"/>
                </a:lnTo>
                <a:lnTo>
                  <a:pt x="230" y="570"/>
                </a:lnTo>
                <a:lnTo>
                  <a:pt x="258" y="574"/>
                </a:lnTo>
                <a:lnTo>
                  <a:pt x="288" y="576"/>
                </a:lnTo>
                <a:lnTo>
                  <a:pt x="288" y="576"/>
                </a:lnTo>
                <a:lnTo>
                  <a:pt x="318" y="574"/>
                </a:lnTo>
                <a:lnTo>
                  <a:pt x="346" y="570"/>
                </a:lnTo>
                <a:lnTo>
                  <a:pt x="374" y="564"/>
                </a:lnTo>
                <a:lnTo>
                  <a:pt x="400" y="554"/>
                </a:lnTo>
                <a:lnTo>
                  <a:pt x="426" y="542"/>
                </a:lnTo>
                <a:lnTo>
                  <a:pt x="450" y="528"/>
                </a:lnTo>
                <a:lnTo>
                  <a:pt x="472" y="510"/>
                </a:lnTo>
                <a:lnTo>
                  <a:pt x="492" y="492"/>
                </a:lnTo>
                <a:lnTo>
                  <a:pt x="510" y="472"/>
                </a:lnTo>
                <a:lnTo>
                  <a:pt x="526" y="450"/>
                </a:lnTo>
                <a:lnTo>
                  <a:pt x="542" y="426"/>
                </a:lnTo>
                <a:lnTo>
                  <a:pt x="554" y="400"/>
                </a:lnTo>
                <a:lnTo>
                  <a:pt x="564" y="374"/>
                </a:lnTo>
                <a:lnTo>
                  <a:pt x="570" y="346"/>
                </a:lnTo>
                <a:lnTo>
                  <a:pt x="574" y="318"/>
                </a:lnTo>
                <a:lnTo>
                  <a:pt x="576" y="288"/>
                </a:lnTo>
                <a:lnTo>
                  <a:pt x="576" y="288"/>
                </a:lnTo>
                <a:lnTo>
                  <a:pt x="574" y="258"/>
                </a:lnTo>
                <a:lnTo>
                  <a:pt x="570" y="230"/>
                </a:lnTo>
                <a:lnTo>
                  <a:pt x="564" y="202"/>
                </a:lnTo>
                <a:lnTo>
                  <a:pt x="554" y="176"/>
                </a:lnTo>
                <a:lnTo>
                  <a:pt x="542" y="150"/>
                </a:lnTo>
                <a:lnTo>
                  <a:pt x="526" y="128"/>
                </a:lnTo>
                <a:lnTo>
                  <a:pt x="510" y="106"/>
                </a:lnTo>
                <a:lnTo>
                  <a:pt x="492" y="84"/>
                </a:lnTo>
                <a:lnTo>
                  <a:pt x="472" y="66"/>
                </a:lnTo>
                <a:lnTo>
                  <a:pt x="450" y="50"/>
                </a:lnTo>
                <a:lnTo>
                  <a:pt x="426" y="34"/>
                </a:lnTo>
                <a:lnTo>
                  <a:pt x="400" y="22"/>
                </a:lnTo>
                <a:lnTo>
                  <a:pt x="374" y="14"/>
                </a:lnTo>
                <a:lnTo>
                  <a:pt x="346" y="6"/>
                </a:lnTo>
                <a:lnTo>
                  <a:pt x="318" y="2"/>
                </a:lnTo>
                <a:lnTo>
                  <a:pt x="288" y="0"/>
                </a:lnTo>
                <a:lnTo>
                  <a:pt x="288" y="0"/>
                </a:lnTo>
                <a:close/>
                <a:moveTo>
                  <a:pt x="324" y="90"/>
                </a:moveTo>
                <a:lnTo>
                  <a:pt x="324" y="90"/>
                </a:lnTo>
                <a:lnTo>
                  <a:pt x="334" y="90"/>
                </a:lnTo>
                <a:lnTo>
                  <a:pt x="340" y="92"/>
                </a:lnTo>
                <a:lnTo>
                  <a:pt x="346" y="96"/>
                </a:lnTo>
                <a:lnTo>
                  <a:pt x="352" y="100"/>
                </a:lnTo>
                <a:lnTo>
                  <a:pt x="352" y="100"/>
                </a:lnTo>
                <a:lnTo>
                  <a:pt x="356" y="106"/>
                </a:lnTo>
                <a:lnTo>
                  <a:pt x="358" y="112"/>
                </a:lnTo>
                <a:lnTo>
                  <a:pt x="360" y="126"/>
                </a:lnTo>
                <a:lnTo>
                  <a:pt x="360" y="126"/>
                </a:lnTo>
                <a:lnTo>
                  <a:pt x="360" y="136"/>
                </a:lnTo>
                <a:lnTo>
                  <a:pt x="356" y="144"/>
                </a:lnTo>
                <a:lnTo>
                  <a:pt x="352" y="152"/>
                </a:lnTo>
                <a:lnTo>
                  <a:pt x="348" y="160"/>
                </a:lnTo>
                <a:lnTo>
                  <a:pt x="340" y="164"/>
                </a:lnTo>
                <a:lnTo>
                  <a:pt x="332" y="170"/>
                </a:lnTo>
                <a:lnTo>
                  <a:pt x="324" y="172"/>
                </a:lnTo>
                <a:lnTo>
                  <a:pt x="314" y="174"/>
                </a:lnTo>
                <a:lnTo>
                  <a:pt x="314" y="174"/>
                </a:lnTo>
                <a:lnTo>
                  <a:pt x="314" y="174"/>
                </a:lnTo>
                <a:lnTo>
                  <a:pt x="314" y="174"/>
                </a:lnTo>
                <a:lnTo>
                  <a:pt x="306" y="172"/>
                </a:lnTo>
                <a:lnTo>
                  <a:pt x="298" y="170"/>
                </a:lnTo>
                <a:lnTo>
                  <a:pt x="294" y="168"/>
                </a:lnTo>
                <a:lnTo>
                  <a:pt x="288" y="162"/>
                </a:lnTo>
                <a:lnTo>
                  <a:pt x="284" y="158"/>
                </a:lnTo>
                <a:lnTo>
                  <a:pt x="282" y="150"/>
                </a:lnTo>
                <a:lnTo>
                  <a:pt x="280" y="144"/>
                </a:lnTo>
                <a:lnTo>
                  <a:pt x="278" y="136"/>
                </a:lnTo>
                <a:lnTo>
                  <a:pt x="278" y="136"/>
                </a:lnTo>
                <a:lnTo>
                  <a:pt x="280" y="128"/>
                </a:lnTo>
                <a:lnTo>
                  <a:pt x="282" y="120"/>
                </a:lnTo>
                <a:lnTo>
                  <a:pt x="286" y="112"/>
                </a:lnTo>
                <a:lnTo>
                  <a:pt x="290" y="104"/>
                </a:lnTo>
                <a:lnTo>
                  <a:pt x="296" y="98"/>
                </a:lnTo>
                <a:lnTo>
                  <a:pt x="304" y="94"/>
                </a:lnTo>
                <a:lnTo>
                  <a:pt x="314" y="90"/>
                </a:lnTo>
                <a:lnTo>
                  <a:pt x="324" y="90"/>
                </a:lnTo>
                <a:lnTo>
                  <a:pt x="324" y="90"/>
                </a:lnTo>
                <a:close/>
                <a:moveTo>
                  <a:pt x="360" y="412"/>
                </a:moveTo>
                <a:lnTo>
                  <a:pt x="360" y="412"/>
                </a:lnTo>
                <a:lnTo>
                  <a:pt x="344" y="428"/>
                </a:lnTo>
                <a:lnTo>
                  <a:pt x="328" y="442"/>
                </a:lnTo>
                <a:lnTo>
                  <a:pt x="312" y="454"/>
                </a:lnTo>
                <a:lnTo>
                  <a:pt x="298" y="464"/>
                </a:lnTo>
                <a:lnTo>
                  <a:pt x="284" y="472"/>
                </a:lnTo>
                <a:lnTo>
                  <a:pt x="270" y="478"/>
                </a:lnTo>
                <a:lnTo>
                  <a:pt x="260" y="482"/>
                </a:lnTo>
                <a:lnTo>
                  <a:pt x="250" y="482"/>
                </a:lnTo>
                <a:lnTo>
                  <a:pt x="250" y="482"/>
                </a:lnTo>
                <a:lnTo>
                  <a:pt x="250" y="482"/>
                </a:lnTo>
                <a:lnTo>
                  <a:pt x="250" y="482"/>
                </a:lnTo>
                <a:lnTo>
                  <a:pt x="242" y="482"/>
                </a:lnTo>
                <a:lnTo>
                  <a:pt x="236" y="480"/>
                </a:lnTo>
                <a:lnTo>
                  <a:pt x="234" y="476"/>
                </a:lnTo>
                <a:lnTo>
                  <a:pt x="234" y="476"/>
                </a:lnTo>
                <a:lnTo>
                  <a:pt x="230" y="472"/>
                </a:lnTo>
                <a:lnTo>
                  <a:pt x="228" y="466"/>
                </a:lnTo>
                <a:lnTo>
                  <a:pt x="226" y="452"/>
                </a:lnTo>
                <a:lnTo>
                  <a:pt x="226" y="452"/>
                </a:lnTo>
                <a:lnTo>
                  <a:pt x="226" y="432"/>
                </a:lnTo>
                <a:lnTo>
                  <a:pt x="230" y="410"/>
                </a:lnTo>
                <a:lnTo>
                  <a:pt x="260" y="286"/>
                </a:lnTo>
                <a:lnTo>
                  <a:pt x="260" y="286"/>
                </a:lnTo>
                <a:lnTo>
                  <a:pt x="262" y="270"/>
                </a:lnTo>
                <a:lnTo>
                  <a:pt x="262" y="270"/>
                </a:lnTo>
                <a:lnTo>
                  <a:pt x="244" y="282"/>
                </a:lnTo>
                <a:lnTo>
                  <a:pt x="224" y="298"/>
                </a:lnTo>
                <a:lnTo>
                  <a:pt x="220" y="300"/>
                </a:lnTo>
                <a:lnTo>
                  <a:pt x="208" y="270"/>
                </a:lnTo>
                <a:lnTo>
                  <a:pt x="210" y="268"/>
                </a:lnTo>
                <a:lnTo>
                  <a:pt x="210" y="268"/>
                </a:lnTo>
                <a:lnTo>
                  <a:pt x="242" y="242"/>
                </a:lnTo>
                <a:lnTo>
                  <a:pt x="274" y="220"/>
                </a:lnTo>
                <a:lnTo>
                  <a:pt x="288" y="212"/>
                </a:lnTo>
                <a:lnTo>
                  <a:pt x="302" y="204"/>
                </a:lnTo>
                <a:lnTo>
                  <a:pt x="314" y="202"/>
                </a:lnTo>
                <a:lnTo>
                  <a:pt x="322" y="200"/>
                </a:lnTo>
                <a:lnTo>
                  <a:pt x="322" y="200"/>
                </a:lnTo>
                <a:lnTo>
                  <a:pt x="328" y="200"/>
                </a:lnTo>
                <a:lnTo>
                  <a:pt x="332" y="202"/>
                </a:lnTo>
                <a:lnTo>
                  <a:pt x="338" y="208"/>
                </a:lnTo>
                <a:lnTo>
                  <a:pt x="338" y="208"/>
                </a:lnTo>
                <a:lnTo>
                  <a:pt x="342" y="216"/>
                </a:lnTo>
                <a:lnTo>
                  <a:pt x="342" y="228"/>
                </a:lnTo>
                <a:lnTo>
                  <a:pt x="342" y="228"/>
                </a:lnTo>
                <a:lnTo>
                  <a:pt x="340" y="246"/>
                </a:lnTo>
                <a:lnTo>
                  <a:pt x="338" y="268"/>
                </a:lnTo>
                <a:lnTo>
                  <a:pt x="306" y="396"/>
                </a:lnTo>
                <a:lnTo>
                  <a:pt x="306" y="396"/>
                </a:lnTo>
                <a:lnTo>
                  <a:pt x="304" y="410"/>
                </a:lnTo>
                <a:lnTo>
                  <a:pt x="304" y="410"/>
                </a:lnTo>
                <a:lnTo>
                  <a:pt x="304" y="414"/>
                </a:lnTo>
                <a:lnTo>
                  <a:pt x="304" y="414"/>
                </a:lnTo>
                <a:lnTo>
                  <a:pt x="320" y="404"/>
                </a:lnTo>
                <a:lnTo>
                  <a:pt x="344" y="384"/>
                </a:lnTo>
                <a:lnTo>
                  <a:pt x="348" y="380"/>
                </a:lnTo>
                <a:lnTo>
                  <a:pt x="360" y="408"/>
                </a:lnTo>
                <a:lnTo>
                  <a:pt x="362" y="410"/>
                </a:lnTo>
                <a:lnTo>
                  <a:pt x="360" y="4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9" name="Freeform 268">
            <a:extLst>
              <a:ext uri="{FF2B5EF4-FFF2-40B4-BE49-F238E27FC236}">
                <a16:creationId xmlns:a16="http://schemas.microsoft.com/office/drawing/2014/main" id="{43968458-E5F1-48AA-B099-3014A87F59BB}"/>
              </a:ext>
            </a:extLst>
          </p:cNvPr>
          <p:cNvSpPr>
            <a:spLocks/>
          </p:cNvSpPr>
          <p:nvPr/>
        </p:nvSpPr>
        <p:spPr bwMode="auto">
          <a:xfrm>
            <a:off x="6601365" y="2294327"/>
            <a:ext cx="958415" cy="718810"/>
          </a:xfrm>
          <a:custGeom>
            <a:avLst/>
            <a:gdLst>
              <a:gd name="T0" fmla="*/ 438 w 480"/>
              <a:gd name="T1" fmla="*/ 323 h 360"/>
              <a:gd name="T2" fmla="*/ 438 w 480"/>
              <a:gd name="T3" fmla="*/ 0 h 360"/>
              <a:gd name="T4" fmla="*/ 342 w 480"/>
              <a:gd name="T5" fmla="*/ 0 h 360"/>
              <a:gd name="T6" fmla="*/ 342 w 480"/>
              <a:gd name="T7" fmla="*/ 323 h 360"/>
              <a:gd name="T8" fmla="*/ 288 w 480"/>
              <a:gd name="T9" fmla="*/ 323 h 360"/>
              <a:gd name="T10" fmla="*/ 288 w 480"/>
              <a:gd name="T11" fmla="*/ 198 h 360"/>
              <a:gd name="T12" fmla="*/ 192 w 480"/>
              <a:gd name="T13" fmla="*/ 198 h 360"/>
              <a:gd name="T14" fmla="*/ 192 w 480"/>
              <a:gd name="T15" fmla="*/ 323 h 360"/>
              <a:gd name="T16" fmla="*/ 138 w 480"/>
              <a:gd name="T17" fmla="*/ 323 h 360"/>
              <a:gd name="T18" fmla="*/ 138 w 480"/>
              <a:gd name="T19" fmla="*/ 90 h 360"/>
              <a:gd name="T20" fmla="*/ 42 w 480"/>
              <a:gd name="T21" fmla="*/ 90 h 360"/>
              <a:gd name="T22" fmla="*/ 42 w 480"/>
              <a:gd name="T23" fmla="*/ 323 h 360"/>
              <a:gd name="T24" fmla="*/ 0 w 480"/>
              <a:gd name="T25" fmla="*/ 323 h 360"/>
              <a:gd name="T26" fmla="*/ 0 w 480"/>
              <a:gd name="T27" fmla="*/ 360 h 360"/>
              <a:gd name="T28" fmla="*/ 480 w 480"/>
              <a:gd name="T29" fmla="*/ 360 h 360"/>
              <a:gd name="T30" fmla="*/ 480 w 480"/>
              <a:gd name="T31" fmla="*/ 323 h 360"/>
              <a:gd name="T32" fmla="*/ 438 w 480"/>
              <a:gd name="T33" fmla="*/ 323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0" h="360">
                <a:moveTo>
                  <a:pt x="438" y="323"/>
                </a:moveTo>
                <a:lnTo>
                  <a:pt x="438" y="0"/>
                </a:lnTo>
                <a:lnTo>
                  <a:pt x="342" y="0"/>
                </a:lnTo>
                <a:lnTo>
                  <a:pt x="342" y="323"/>
                </a:lnTo>
                <a:lnTo>
                  <a:pt x="288" y="323"/>
                </a:lnTo>
                <a:lnTo>
                  <a:pt x="288" y="198"/>
                </a:lnTo>
                <a:lnTo>
                  <a:pt x="192" y="198"/>
                </a:lnTo>
                <a:lnTo>
                  <a:pt x="192" y="323"/>
                </a:lnTo>
                <a:lnTo>
                  <a:pt x="138" y="323"/>
                </a:lnTo>
                <a:lnTo>
                  <a:pt x="138" y="90"/>
                </a:lnTo>
                <a:lnTo>
                  <a:pt x="42" y="90"/>
                </a:lnTo>
                <a:lnTo>
                  <a:pt x="42" y="323"/>
                </a:lnTo>
                <a:lnTo>
                  <a:pt x="0" y="323"/>
                </a:lnTo>
                <a:lnTo>
                  <a:pt x="0" y="360"/>
                </a:lnTo>
                <a:lnTo>
                  <a:pt x="480" y="360"/>
                </a:lnTo>
                <a:lnTo>
                  <a:pt x="480" y="323"/>
                </a:lnTo>
                <a:lnTo>
                  <a:pt x="438" y="3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47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8" grpId="0" animBg="1"/>
      <p:bldP spid="5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4572000" y="1489633"/>
            <a:ext cx="4572000" cy="2667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0" name="Title 2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>
                <a:latin typeface="+mj-lt"/>
              </a:rPr>
              <a:t>ŠTO JE </a:t>
            </a:r>
            <a:r>
              <a:rPr lang="hr-HR" dirty="0">
                <a:solidFill>
                  <a:schemeClr val="accent2"/>
                </a:solidFill>
                <a:latin typeface="+mj-lt"/>
              </a:rPr>
              <a:t>GRADSKI PRORAČUN?</a:t>
            </a:r>
            <a:endParaRPr lang="en-US" dirty="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C2351D2-5B11-4CB3-AC8E-A2BC27613273}"/>
              </a:ext>
            </a:extLst>
          </p:cNvPr>
          <p:cNvGrpSpPr/>
          <p:nvPr/>
        </p:nvGrpSpPr>
        <p:grpSpPr>
          <a:xfrm>
            <a:off x="3385864" y="895350"/>
            <a:ext cx="1981200" cy="3551790"/>
            <a:chOff x="5719780" y="742950"/>
            <a:chExt cx="1981200" cy="3551790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6809" y="1374805"/>
              <a:ext cx="1671925" cy="2312397"/>
            </a:xfrm>
            <a:prstGeom prst="rect">
              <a:avLst/>
            </a:prstGeom>
          </p:spPr>
        </p:pic>
        <p:pic>
          <p:nvPicPr>
            <p:cNvPr id="34" name="Picture 2" descr="D:\Desain\IndoWebhouse\Indowebhouse\---- Graphicriver\Main\Png Icon\Apple-iPhone-4-(640x960)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9780" y="742950"/>
              <a:ext cx="1981200" cy="35517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1" name="Text Placeholder 3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hr-HR" dirty="0"/>
              <a:t>Informacije o gradskom proračunu</a:t>
            </a:r>
            <a:endParaRPr lang="en-US" dirty="0"/>
          </a:p>
        </p:txBody>
      </p:sp>
      <p:sp>
        <p:nvSpPr>
          <p:cNvPr id="36" name="Text Placeholder 40"/>
          <p:cNvSpPr txBox="1">
            <a:spLocks/>
          </p:cNvSpPr>
          <p:nvPr/>
        </p:nvSpPr>
        <p:spPr>
          <a:xfrm>
            <a:off x="5638800" y="2373294"/>
            <a:ext cx="3200400" cy="1219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200" dirty="0">
                <a:solidFill>
                  <a:schemeClr val="bg1">
                    <a:lumMod val="95000"/>
                  </a:schemeClr>
                </a:solidFill>
              </a:rPr>
              <a:t>Većina ljudi nije svjesna kompleksnosti gradskog proračuna. Uravnoteženje i optimizacija proračuna kako bi se ispunile sve potrebe je izazovan zadatak. </a:t>
            </a:r>
          </a:p>
          <a:p>
            <a:pPr marL="0" indent="0">
              <a:buNone/>
            </a:pPr>
            <a:r>
              <a:rPr lang="hr-HR" sz="1200" dirty="0">
                <a:solidFill>
                  <a:schemeClr val="bg1">
                    <a:lumMod val="95000"/>
                  </a:schemeClr>
                </a:solidFill>
              </a:rPr>
              <a:t>Ova aplikacija nam pruža mogućnost adekvatnog informiranja i uključivanja građana.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7" name="Text Placeholder 41"/>
          <p:cNvSpPr txBox="1">
            <a:spLocks/>
          </p:cNvSpPr>
          <p:nvPr/>
        </p:nvSpPr>
        <p:spPr>
          <a:xfrm>
            <a:off x="5638800" y="2038350"/>
            <a:ext cx="3200400" cy="30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>
                <a:solidFill>
                  <a:schemeClr val="accent2"/>
                </a:solidFill>
                <a:latin typeface="+mj-lt"/>
              </a:rPr>
              <a:t>Izgradnja uspješne suradnje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664737" y="2522156"/>
            <a:ext cx="571817" cy="571817"/>
            <a:chOff x="1181100" y="1962150"/>
            <a:chExt cx="1066800" cy="1066800"/>
          </a:xfrm>
        </p:grpSpPr>
        <p:sp>
          <p:nvSpPr>
            <p:cNvPr id="38" name="Oval 37"/>
            <p:cNvSpPr/>
            <p:nvPr/>
          </p:nvSpPr>
          <p:spPr>
            <a:xfrm>
              <a:off x="1181100" y="1962150"/>
              <a:ext cx="1066800" cy="1066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1457213" y="2267744"/>
              <a:ext cx="514574" cy="455612"/>
              <a:chOff x="304800" y="1123950"/>
              <a:chExt cx="914400" cy="809625"/>
            </a:xfrm>
            <a:solidFill>
              <a:schemeClr val="bg1">
                <a:lumMod val="95000"/>
              </a:schemeClr>
            </a:solidFill>
          </p:grpSpPr>
          <p:sp>
            <p:nvSpPr>
              <p:cNvPr id="45" name="Freeform 186"/>
              <p:cNvSpPr>
                <a:spLocks noEditPoints="1"/>
              </p:cNvSpPr>
              <p:nvPr/>
            </p:nvSpPr>
            <p:spPr bwMode="auto">
              <a:xfrm>
                <a:off x="304800" y="1123950"/>
                <a:ext cx="209550" cy="809625"/>
              </a:xfrm>
              <a:custGeom>
                <a:avLst/>
                <a:gdLst>
                  <a:gd name="T0" fmla="*/ 96 w 132"/>
                  <a:gd name="T1" fmla="*/ 0 h 510"/>
                  <a:gd name="T2" fmla="*/ 38 w 132"/>
                  <a:gd name="T3" fmla="*/ 0 h 510"/>
                  <a:gd name="T4" fmla="*/ 38 w 132"/>
                  <a:gd name="T5" fmla="*/ 114 h 510"/>
                  <a:gd name="T6" fmla="*/ 0 w 132"/>
                  <a:gd name="T7" fmla="*/ 114 h 510"/>
                  <a:gd name="T8" fmla="*/ 0 w 132"/>
                  <a:gd name="T9" fmla="*/ 264 h 510"/>
                  <a:gd name="T10" fmla="*/ 38 w 132"/>
                  <a:gd name="T11" fmla="*/ 264 h 510"/>
                  <a:gd name="T12" fmla="*/ 38 w 132"/>
                  <a:gd name="T13" fmla="*/ 510 h 510"/>
                  <a:gd name="T14" fmla="*/ 96 w 132"/>
                  <a:gd name="T15" fmla="*/ 510 h 510"/>
                  <a:gd name="T16" fmla="*/ 96 w 132"/>
                  <a:gd name="T17" fmla="*/ 264 h 510"/>
                  <a:gd name="T18" fmla="*/ 132 w 132"/>
                  <a:gd name="T19" fmla="*/ 264 h 510"/>
                  <a:gd name="T20" fmla="*/ 132 w 132"/>
                  <a:gd name="T21" fmla="*/ 114 h 510"/>
                  <a:gd name="T22" fmla="*/ 96 w 132"/>
                  <a:gd name="T23" fmla="*/ 114 h 510"/>
                  <a:gd name="T24" fmla="*/ 96 w 132"/>
                  <a:gd name="T25" fmla="*/ 0 h 510"/>
                  <a:gd name="T26" fmla="*/ 112 w 132"/>
                  <a:gd name="T27" fmla="*/ 134 h 510"/>
                  <a:gd name="T28" fmla="*/ 112 w 132"/>
                  <a:gd name="T29" fmla="*/ 244 h 510"/>
                  <a:gd name="T30" fmla="*/ 20 w 132"/>
                  <a:gd name="T31" fmla="*/ 244 h 510"/>
                  <a:gd name="T32" fmla="*/ 20 w 132"/>
                  <a:gd name="T33" fmla="*/ 134 h 510"/>
                  <a:gd name="T34" fmla="*/ 112 w 132"/>
                  <a:gd name="T35" fmla="*/ 13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510">
                    <a:moveTo>
                      <a:pt x="96" y="0"/>
                    </a:moveTo>
                    <a:lnTo>
                      <a:pt x="38" y="0"/>
                    </a:lnTo>
                    <a:lnTo>
                      <a:pt x="38" y="114"/>
                    </a:lnTo>
                    <a:lnTo>
                      <a:pt x="0" y="114"/>
                    </a:lnTo>
                    <a:lnTo>
                      <a:pt x="0" y="264"/>
                    </a:lnTo>
                    <a:lnTo>
                      <a:pt x="38" y="264"/>
                    </a:lnTo>
                    <a:lnTo>
                      <a:pt x="38" y="510"/>
                    </a:lnTo>
                    <a:lnTo>
                      <a:pt x="96" y="510"/>
                    </a:lnTo>
                    <a:lnTo>
                      <a:pt x="96" y="264"/>
                    </a:lnTo>
                    <a:lnTo>
                      <a:pt x="132" y="264"/>
                    </a:lnTo>
                    <a:lnTo>
                      <a:pt x="132" y="114"/>
                    </a:lnTo>
                    <a:lnTo>
                      <a:pt x="96" y="114"/>
                    </a:lnTo>
                    <a:lnTo>
                      <a:pt x="96" y="0"/>
                    </a:lnTo>
                    <a:close/>
                    <a:moveTo>
                      <a:pt x="112" y="134"/>
                    </a:moveTo>
                    <a:lnTo>
                      <a:pt x="112" y="244"/>
                    </a:lnTo>
                    <a:lnTo>
                      <a:pt x="20" y="244"/>
                    </a:lnTo>
                    <a:lnTo>
                      <a:pt x="20" y="134"/>
                    </a:lnTo>
                    <a:lnTo>
                      <a:pt x="112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87"/>
              <p:cNvSpPr>
                <a:spLocks noEditPoints="1"/>
              </p:cNvSpPr>
              <p:nvPr/>
            </p:nvSpPr>
            <p:spPr bwMode="auto">
              <a:xfrm>
                <a:off x="539750" y="1123950"/>
                <a:ext cx="209550" cy="809625"/>
              </a:xfrm>
              <a:custGeom>
                <a:avLst/>
                <a:gdLst>
                  <a:gd name="T0" fmla="*/ 96 w 132"/>
                  <a:gd name="T1" fmla="*/ 0 h 510"/>
                  <a:gd name="T2" fmla="*/ 38 w 132"/>
                  <a:gd name="T3" fmla="*/ 0 h 510"/>
                  <a:gd name="T4" fmla="*/ 38 w 132"/>
                  <a:gd name="T5" fmla="*/ 294 h 510"/>
                  <a:gd name="T6" fmla="*/ 0 w 132"/>
                  <a:gd name="T7" fmla="*/ 294 h 510"/>
                  <a:gd name="T8" fmla="*/ 0 w 132"/>
                  <a:gd name="T9" fmla="*/ 442 h 510"/>
                  <a:gd name="T10" fmla="*/ 38 w 132"/>
                  <a:gd name="T11" fmla="*/ 442 h 510"/>
                  <a:gd name="T12" fmla="*/ 38 w 132"/>
                  <a:gd name="T13" fmla="*/ 510 h 510"/>
                  <a:gd name="T14" fmla="*/ 96 w 132"/>
                  <a:gd name="T15" fmla="*/ 510 h 510"/>
                  <a:gd name="T16" fmla="*/ 96 w 132"/>
                  <a:gd name="T17" fmla="*/ 442 h 510"/>
                  <a:gd name="T18" fmla="*/ 132 w 132"/>
                  <a:gd name="T19" fmla="*/ 442 h 510"/>
                  <a:gd name="T20" fmla="*/ 132 w 132"/>
                  <a:gd name="T21" fmla="*/ 294 h 510"/>
                  <a:gd name="T22" fmla="*/ 96 w 132"/>
                  <a:gd name="T23" fmla="*/ 294 h 510"/>
                  <a:gd name="T24" fmla="*/ 96 w 132"/>
                  <a:gd name="T25" fmla="*/ 0 h 510"/>
                  <a:gd name="T26" fmla="*/ 112 w 132"/>
                  <a:gd name="T27" fmla="*/ 314 h 510"/>
                  <a:gd name="T28" fmla="*/ 112 w 132"/>
                  <a:gd name="T29" fmla="*/ 424 h 510"/>
                  <a:gd name="T30" fmla="*/ 20 w 132"/>
                  <a:gd name="T31" fmla="*/ 424 h 510"/>
                  <a:gd name="T32" fmla="*/ 20 w 132"/>
                  <a:gd name="T33" fmla="*/ 314 h 510"/>
                  <a:gd name="T34" fmla="*/ 112 w 132"/>
                  <a:gd name="T35" fmla="*/ 31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510">
                    <a:moveTo>
                      <a:pt x="96" y="0"/>
                    </a:moveTo>
                    <a:lnTo>
                      <a:pt x="38" y="0"/>
                    </a:lnTo>
                    <a:lnTo>
                      <a:pt x="38" y="294"/>
                    </a:lnTo>
                    <a:lnTo>
                      <a:pt x="0" y="294"/>
                    </a:lnTo>
                    <a:lnTo>
                      <a:pt x="0" y="442"/>
                    </a:lnTo>
                    <a:lnTo>
                      <a:pt x="38" y="442"/>
                    </a:lnTo>
                    <a:lnTo>
                      <a:pt x="38" y="510"/>
                    </a:lnTo>
                    <a:lnTo>
                      <a:pt x="96" y="510"/>
                    </a:lnTo>
                    <a:lnTo>
                      <a:pt x="96" y="442"/>
                    </a:lnTo>
                    <a:lnTo>
                      <a:pt x="132" y="442"/>
                    </a:lnTo>
                    <a:lnTo>
                      <a:pt x="132" y="294"/>
                    </a:lnTo>
                    <a:lnTo>
                      <a:pt x="96" y="294"/>
                    </a:lnTo>
                    <a:lnTo>
                      <a:pt x="96" y="0"/>
                    </a:lnTo>
                    <a:close/>
                    <a:moveTo>
                      <a:pt x="112" y="314"/>
                    </a:moveTo>
                    <a:lnTo>
                      <a:pt x="112" y="424"/>
                    </a:lnTo>
                    <a:lnTo>
                      <a:pt x="20" y="424"/>
                    </a:lnTo>
                    <a:lnTo>
                      <a:pt x="20" y="314"/>
                    </a:lnTo>
                    <a:lnTo>
                      <a:pt x="112" y="3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88"/>
              <p:cNvSpPr>
                <a:spLocks noEditPoints="1"/>
              </p:cNvSpPr>
              <p:nvPr/>
            </p:nvSpPr>
            <p:spPr bwMode="auto">
              <a:xfrm>
                <a:off x="777875" y="1123950"/>
                <a:ext cx="206375" cy="809625"/>
              </a:xfrm>
              <a:custGeom>
                <a:avLst/>
                <a:gdLst>
                  <a:gd name="T0" fmla="*/ 94 w 130"/>
                  <a:gd name="T1" fmla="*/ 0 h 510"/>
                  <a:gd name="T2" fmla="*/ 36 w 130"/>
                  <a:gd name="T3" fmla="*/ 0 h 510"/>
                  <a:gd name="T4" fmla="*/ 36 w 130"/>
                  <a:gd name="T5" fmla="*/ 60 h 510"/>
                  <a:gd name="T6" fmla="*/ 0 w 130"/>
                  <a:gd name="T7" fmla="*/ 60 h 510"/>
                  <a:gd name="T8" fmla="*/ 0 w 130"/>
                  <a:gd name="T9" fmla="*/ 208 h 510"/>
                  <a:gd name="T10" fmla="*/ 36 w 130"/>
                  <a:gd name="T11" fmla="*/ 208 h 510"/>
                  <a:gd name="T12" fmla="*/ 36 w 130"/>
                  <a:gd name="T13" fmla="*/ 510 h 510"/>
                  <a:gd name="T14" fmla="*/ 94 w 130"/>
                  <a:gd name="T15" fmla="*/ 510 h 510"/>
                  <a:gd name="T16" fmla="*/ 94 w 130"/>
                  <a:gd name="T17" fmla="*/ 208 h 510"/>
                  <a:gd name="T18" fmla="*/ 130 w 130"/>
                  <a:gd name="T19" fmla="*/ 208 h 510"/>
                  <a:gd name="T20" fmla="*/ 130 w 130"/>
                  <a:gd name="T21" fmla="*/ 60 h 510"/>
                  <a:gd name="T22" fmla="*/ 94 w 130"/>
                  <a:gd name="T23" fmla="*/ 60 h 510"/>
                  <a:gd name="T24" fmla="*/ 94 w 130"/>
                  <a:gd name="T25" fmla="*/ 0 h 510"/>
                  <a:gd name="T26" fmla="*/ 110 w 130"/>
                  <a:gd name="T27" fmla="*/ 80 h 510"/>
                  <a:gd name="T28" fmla="*/ 110 w 130"/>
                  <a:gd name="T29" fmla="*/ 190 h 510"/>
                  <a:gd name="T30" fmla="*/ 18 w 130"/>
                  <a:gd name="T31" fmla="*/ 190 h 510"/>
                  <a:gd name="T32" fmla="*/ 18 w 130"/>
                  <a:gd name="T33" fmla="*/ 80 h 510"/>
                  <a:gd name="T34" fmla="*/ 110 w 130"/>
                  <a:gd name="T35" fmla="*/ 8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0" h="510">
                    <a:moveTo>
                      <a:pt x="94" y="0"/>
                    </a:moveTo>
                    <a:lnTo>
                      <a:pt x="36" y="0"/>
                    </a:lnTo>
                    <a:lnTo>
                      <a:pt x="36" y="60"/>
                    </a:lnTo>
                    <a:lnTo>
                      <a:pt x="0" y="60"/>
                    </a:lnTo>
                    <a:lnTo>
                      <a:pt x="0" y="208"/>
                    </a:lnTo>
                    <a:lnTo>
                      <a:pt x="36" y="208"/>
                    </a:lnTo>
                    <a:lnTo>
                      <a:pt x="36" y="510"/>
                    </a:lnTo>
                    <a:lnTo>
                      <a:pt x="94" y="510"/>
                    </a:lnTo>
                    <a:lnTo>
                      <a:pt x="94" y="208"/>
                    </a:lnTo>
                    <a:lnTo>
                      <a:pt x="130" y="208"/>
                    </a:lnTo>
                    <a:lnTo>
                      <a:pt x="130" y="60"/>
                    </a:lnTo>
                    <a:lnTo>
                      <a:pt x="94" y="60"/>
                    </a:lnTo>
                    <a:lnTo>
                      <a:pt x="94" y="0"/>
                    </a:lnTo>
                    <a:close/>
                    <a:moveTo>
                      <a:pt x="110" y="80"/>
                    </a:moveTo>
                    <a:lnTo>
                      <a:pt x="110" y="190"/>
                    </a:lnTo>
                    <a:lnTo>
                      <a:pt x="18" y="190"/>
                    </a:lnTo>
                    <a:lnTo>
                      <a:pt x="18" y="80"/>
                    </a:lnTo>
                    <a:lnTo>
                      <a:pt x="11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89"/>
              <p:cNvSpPr>
                <a:spLocks noEditPoints="1"/>
              </p:cNvSpPr>
              <p:nvPr/>
            </p:nvSpPr>
            <p:spPr bwMode="auto">
              <a:xfrm>
                <a:off x="1012825" y="1123950"/>
                <a:ext cx="206375" cy="809625"/>
              </a:xfrm>
              <a:custGeom>
                <a:avLst/>
                <a:gdLst>
                  <a:gd name="T0" fmla="*/ 94 w 130"/>
                  <a:gd name="T1" fmla="*/ 236 h 510"/>
                  <a:gd name="T2" fmla="*/ 94 w 130"/>
                  <a:gd name="T3" fmla="*/ 0 h 510"/>
                  <a:gd name="T4" fmla="*/ 36 w 130"/>
                  <a:gd name="T5" fmla="*/ 0 h 510"/>
                  <a:gd name="T6" fmla="*/ 36 w 130"/>
                  <a:gd name="T7" fmla="*/ 236 h 510"/>
                  <a:gd name="T8" fmla="*/ 0 w 130"/>
                  <a:gd name="T9" fmla="*/ 236 h 510"/>
                  <a:gd name="T10" fmla="*/ 0 w 130"/>
                  <a:gd name="T11" fmla="*/ 384 h 510"/>
                  <a:gd name="T12" fmla="*/ 36 w 130"/>
                  <a:gd name="T13" fmla="*/ 384 h 510"/>
                  <a:gd name="T14" fmla="*/ 36 w 130"/>
                  <a:gd name="T15" fmla="*/ 510 h 510"/>
                  <a:gd name="T16" fmla="*/ 94 w 130"/>
                  <a:gd name="T17" fmla="*/ 510 h 510"/>
                  <a:gd name="T18" fmla="*/ 94 w 130"/>
                  <a:gd name="T19" fmla="*/ 384 h 510"/>
                  <a:gd name="T20" fmla="*/ 130 w 130"/>
                  <a:gd name="T21" fmla="*/ 384 h 510"/>
                  <a:gd name="T22" fmla="*/ 130 w 130"/>
                  <a:gd name="T23" fmla="*/ 236 h 510"/>
                  <a:gd name="T24" fmla="*/ 94 w 130"/>
                  <a:gd name="T25" fmla="*/ 236 h 510"/>
                  <a:gd name="T26" fmla="*/ 112 w 130"/>
                  <a:gd name="T27" fmla="*/ 364 h 510"/>
                  <a:gd name="T28" fmla="*/ 20 w 130"/>
                  <a:gd name="T29" fmla="*/ 364 h 510"/>
                  <a:gd name="T30" fmla="*/ 20 w 130"/>
                  <a:gd name="T31" fmla="*/ 256 h 510"/>
                  <a:gd name="T32" fmla="*/ 112 w 130"/>
                  <a:gd name="T33" fmla="*/ 256 h 510"/>
                  <a:gd name="T34" fmla="*/ 112 w 130"/>
                  <a:gd name="T35" fmla="*/ 36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0" h="510">
                    <a:moveTo>
                      <a:pt x="94" y="236"/>
                    </a:moveTo>
                    <a:lnTo>
                      <a:pt x="94" y="0"/>
                    </a:lnTo>
                    <a:lnTo>
                      <a:pt x="36" y="0"/>
                    </a:lnTo>
                    <a:lnTo>
                      <a:pt x="36" y="236"/>
                    </a:lnTo>
                    <a:lnTo>
                      <a:pt x="0" y="236"/>
                    </a:lnTo>
                    <a:lnTo>
                      <a:pt x="0" y="384"/>
                    </a:lnTo>
                    <a:lnTo>
                      <a:pt x="36" y="384"/>
                    </a:lnTo>
                    <a:lnTo>
                      <a:pt x="36" y="510"/>
                    </a:lnTo>
                    <a:lnTo>
                      <a:pt x="94" y="510"/>
                    </a:lnTo>
                    <a:lnTo>
                      <a:pt x="94" y="384"/>
                    </a:lnTo>
                    <a:lnTo>
                      <a:pt x="130" y="384"/>
                    </a:lnTo>
                    <a:lnTo>
                      <a:pt x="130" y="236"/>
                    </a:lnTo>
                    <a:lnTo>
                      <a:pt x="94" y="236"/>
                    </a:lnTo>
                    <a:close/>
                    <a:moveTo>
                      <a:pt x="112" y="364"/>
                    </a:moveTo>
                    <a:lnTo>
                      <a:pt x="20" y="364"/>
                    </a:lnTo>
                    <a:lnTo>
                      <a:pt x="20" y="256"/>
                    </a:lnTo>
                    <a:lnTo>
                      <a:pt x="112" y="256"/>
                    </a:lnTo>
                    <a:lnTo>
                      <a:pt x="112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664737" y="3539362"/>
            <a:ext cx="571817" cy="571817"/>
            <a:chOff x="2562791" y="2267744"/>
            <a:chExt cx="1066800" cy="1066800"/>
          </a:xfrm>
        </p:grpSpPr>
        <p:sp>
          <p:nvSpPr>
            <p:cNvPr id="40" name="Oval 39"/>
            <p:cNvSpPr/>
            <p:nvPr/>
          </p:nvSpPr>
          <p:spPr>
            <a:xfrm>
              <a:off x="2562791" y="2267744"/>
              <a:ext cx="1066800" cy="1066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9" name="Freeform 264"/>
            <p:cNvSpPr>
              <a:spLocks/>
            </p:cNvSpPr>
            <p:nvPr/>
          </p:nvSpPr>
          <p:spPr bwMode="auto">
            <a:xfrm>
              <a:off x="2818781" y="2450288"/>
              <a:ext cx="554820" cy="579382"/>
            </a:xfrm>
            <a:custGeom>
              <a:avLst/>
              <a:gdLst>
                <a:gd name="T0" fmla="*/ 144 w 384"/>
                <a:gd name="T1" fmla="*/ 189 h 401"/>
                <a:gd name="T2" fmla="*/ 173 w 384"/>
                <a:gd name="T3" fmla="*/ 313 h 401"/>
                <a:gd name="T4" fmla="*/ 173 w 384"/>
                <a:gd name="T5" fmla="*/ 314 h 401"/>
                <a:gd name="T6" fmla="*/ 173 w 384"/>
                <a:gd name="T7" fmla="*/ 334 h 401"/>
                <a:gd name="T8" fmla="*/ 166 w 384"/>
                <a:gd name="T9" fmla="*/ 352 h 401"/>
                <a:gd name="T10" fmla="*/ 163 w 384"/>
                <a:gd name="T11" fmla="*/ 358 h 401"/>
                <a:gd name="T12" fmla="*/ 156 w 384"/>
                <a:gd name="T13" fmla="*/ 362 h 401"/>
                <a:gd name="T14" fmla="*/ 144 w 384"/>
                <a:gd name="T15" fmla="*/ 365 h 401"/>
                <a:gd name="T16" fmla="*/ 137 w 384"/>
                <a:gd name="T17" fmla="*/ 363 h 401"/>
                <a:gd name="T18" fmla="*/ 126 w 384"/>
                <a:gd name="T19" fmla="*/ 360 h 401"/>
                <a:gd name="T20" fmla="*/ 121 w 384"/>
                <a:gd name="T21" fmla="*/ 356 h 401"/>
                <a:gd name="T22" fmla="*/ 116 w 384"/>
                <a:gd name="T23" fmla="*/ 342 h 401"/>
                <a:gd name="T24" fmla="*/ 115 w 384"/>
                <a:gd name="T25" fmla="*/ 331 h 401"/>
                <a:gd name="T26" fmla="*/ 115 w 384"/>
                <a:gd name="T27" fmla="*/ 324 h 401"/>
                <a:gd name="T28" fmla="*/ 106 w 384"/>
                <a:gd name="T29" fmla="*/ 313 h 401"/>
                <a:gd name="T30" fmla="*/ 99 w 384"/>
                <a:gd name="T31" fmla="*/ 310 h 401"/>
                <a:gd name="T32" fmla="*/ 85 w 384"/>
                <a:gd name="T33" fmla="*/ 314 h 401"/>
                <a:gd name="T34" fmla="*/ 78 w 384"/>
                <a:gd name="T35" fmla="*/ 327 h 401"/>
                <a:gd name="T36" fmla="*/ 78 w 384"/>
                <a:gd name="T37" fmla="*/ 334 h 401"/>
                <a:gd name="T38" fmla="*/ 81 w 384"/>
                <a:gd name="T39" fmla="*/ 356 h 401"/>
                <a:gd name="T40" fmla="*/ 88 w 384"/>
                <a:gd name="T41" fmla="*/ 373 h 401"/>
                <a:gd name="T42" fmla="*/ 94 w 384"/>
                <a:gd name="T43" fmla="*/ 381 h 401"/>
                <a:gd name="T44" fmla="*/ 112 w 384"/>
                <a:gd name="T45" fmla="*/ 395 h 401"/>
                <a:gd name="T46" fmla="*/ 127 w 384"/>
                <a:gd name="T47" fmla="*/ 400 h 401"/>
                <a:gd name="T48" fmla="*/ 144 w 384"/>
                <a:gd name="T49" fmla="*/ 401 h 401"/>
                <a:gd name="T50" fmla="*/ 158 w 384"/>
                <a:gd name="T51" fmla="*/ 400 h 401"/>
                <a:gd name="T52" fmla="*/ 182 w 384"/>
                <a:gd name="T53" fmla="*/ 391 h 401"/>
                <a:gd name="T54" fmla="*/ 190 w 384"/>
                <a:gd name="T55" fmla="*/ 383 h 401"/>
                <a:gd name="T56" fmla="*/ 202 w 384"/>
                <a:gd name="T57" fmla="*/ 362 h 401"/>
                <a:gd name="T58" fmla="*/ 209 w 384"/>
                <a:gd name="T59" fmla="*/ 341 h 401"/>
                <a:gd name="T60" fmla="*/ 211 w 384"/>
                <a:gd name="T61" fmla="*/ 313 h 401"/>
                <a:gd name="T62" fmla="*/ 240 w 384"/>
                <a:gd name="T63" fmla="*/ 189 h 401"/>
                <a:gd name="T64" fmla="*/ 337 w 384"/>
                <a:gd name="T65" fmla="*/ 189 h 401"/>
                <a:gd name="T66" fmla="*/ 381 w 384"/>
                <a:gd name="T67" fmla="*/ 233 h 401"/>
                <a:gd name="T68" fmla="*/ 384 w 384"/>
                <a:gd name="T69" fmla="*/ 198 h 401"/>
                <a:gd name="T70" fmla="*/ 384 w 384"/>
                <a:gd name="T71" fmla="*/ 189 h 401"/>
                <a:gd name="T72" fmla="*/ 380 w 384"/>
                <a:gd name="T73" fmla="*/ 166 h 401"/>
                <a:gd name="T74" fmla="*/ 370 w 384"/>
                <a:gd name="T75" fmla="*/ 141 h 401"/>
                <a:gd name="T76" fmla="*/ 355 w 384"/>
                <a:gd name="T77" fmla="*/ 115 h 401"/>
                <a:gd name="T78" fmla="*/ 334 w 384"/>
                <a:gd name="T79" fmla="*/ 88 h 401"/>
                <a:gd name="T80" fmla="*/ 306 w 384"/>
                <a:gd name="T81" fmla="*/ 66 h 401"/>
                <a:gd name="T82" fmla="*/ 272 w 384"/>
                <a:gd name="T83" fmla="*/ 48 h 401"/>
                <a:gd name="T84" fmla="*/ 230 w 384"/>
                <a:gd name="T85" fmla="*/ 36 h 401"/>
                <a:gd name="T86" fmla="*/ 205 w 384"/>
                <a:gd name="T87" fmla="*/ 14 h 401"/>
                <a:gd name="T88" fmla="*/ 205 w 384"/>
                <a:gd name="T89" fmla="*/ 8 h 401"/>
                <a:gd name="T90" fmla="*/ 198 w 384"/>
                <a:gd name="T91" fmla="*/ 1 h 401"/>
                <a:gd name="T92" fmla="*/ 193 w 384"/>
                <a:gd name="T93" fmla="*/ 0 h 401"/>
                <a:gd name="T94" fmla="*/ 183 w 384"/>
                <a:gd name="T95" fmla="*/ 4 h 401"/>
                <a:gd name="T96" fmla="*/ 179 w 384"/>
                <a:gd name="T97" fmla="*/ 14 h 401"/>
                <a:gd name="T98" fmla="*/ 179 w 384"/>
                <a:gd name="T99" fmla="*/ 34 h 401"/>
                <a:gd name="T100" fmla="*/ 133 w 384"/>
                <a:gd name="T101" fmla="*/ 41 h 401"/>
                <a:gd name="T102" fmla="*/ 95 w 384"/>
                <a:gd name="T103" fmla="*/ 56 h 401"/>
                <a:gd name="T104" fmla="*/ 64 w 384"/>
                <a:gd name="T105" fmla="*/ 77 h 401"/>
                <a:gd name="T106" fmla="*/ 40 w 384"/>
                <a:gd name="T107" fmla="*/ 101 h 401"/>
                <a:gd name="T108" fmla="*/ 22 w 384"/>
                <a:gd name="T109" fmla="*/ 127 h 401"/>
                <a:gd name="T110" fmla="*/ 10 w 384"/>
                <a:gd name="T111" fmla="*/ 154 h 401"/>
                <a:gd name="T112" fmla="*/ 3 w 384"/>
                <a:gd name="T113" fmla="*/ 177 h 401"/>
                <a:gd name="T114" fmla="*/ 0 w 384"/>
                <a:gd name="T115" fmla="*/ 198 h 401"/>
                <a:gd name="T116" fmla="*/ 1 w 384"/>
                <a:gd name="T117" fmla="*/ 217 h 401"/>
                <a:gd name="T118" fmla="*/ 49 w 384"/>
                <a:gd name="T119" fmla="*/ 189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4" h="401">
                  <a:moveTo>
                    <a:pt x="96" y="236"/>
                  </a:moveTo>
                  <a:lnTo>
                    <a:pt x="144" y="189"/>
                  </a:lnTo>
                  <a:lnTo>
                    <a:pt x="173" y="218"/>
                  </a:lnTo>
                  <a:lnTo>
                    <a:pt x="173" y="313"/>
                  </a:lnTo>
                  <a:lnTo>
                    <a:pt x="173" y="314"/>
                  </a:lnTo>
                  <a:lnTo>
                    <a:pt x="173" y="314"/>
                  </a:lnTo>
                  <a:lnTo>
                    <a:pt x="175" y="323"/>
                  </a:lnTo>
                  <a:lnTo>
                    <a:pt x="173" y="334"/>
                  </a:lnTo>
                  <a:lnTo>
                    <a:pt x="169" y="347"/>
                  </a:lnTo>
                  <a:lnTo>
                    <a:pt x="166" y="352"/>
                  </a:lnTo>
                  <a:lnTo>
                    <a:pt x="163" y="358"/>
                  </a:lnTo>
                  <a:lnTo>
                    <a:pt x="163" y="358"/>
                  </a:lnTo>
                  <a:lnTo>
                    <a:pt x="161" y="359"/>
                  </a:lnTo>
                  <a:lnTo>
                    <a:pt x="156" y="362"/>
                  </a:lnTo>
                  <a:lnTo>
                    <a:pt x="151" y="363"/>
                  </a:lnTo>
                  <a:lnTo>
                    <a:pt x="144" y="365"/>
                  </a:lnTo>
                  <a:lnTo>
                    <a:pt x="144" y="365"/>
                  </a:lnTo>
                  <a:lnTo>
                    <a:pt x="137" y="363"/>
                  </a:lnTo>
                  <a:lnTo>
                    <a:pt x="131" y="362"/>
                  </a:lnTo>
                  <a:lnTo>
                    <a:pt x="126" y="360"/>
                  </a:lnTo>
                  <a:lnTo>
                    <a:pt x="121" y="356"/>
                  </a:lnTo>
                  <a:lnTo>
                    <a:pt x="121" y="356"/>
                  </a:lnTo>
                  <a:lnTo>
                    <a:pt x="117" y="349"/>
                  </a:lnTo>
                  <a:lnTo>
                    <a:pt x="116" y="342"/>
                  </a:lnTo>
                  <a:lnTo>
                    <a:pt x="115" y="337"/>
                  </a:lnTo>
                  <a:lnTo>
                    <a:pt x="115" y="331"/>
                  </a:lnTo>
                  <a:lnTo>
                    <a:pt x="115" y="331"/>
                  </a:lnTo>
                  <a:lnTo>
                    <a:pt x="115" y="324"/>
                  </a:lnTo>
                  <a:lnTo>
                    <a:pt x="112" y="317"/>
                  </a:lnTo>
                  <a:lnTo>
                    <a:pt x="106" y="313"/>
                  </a:lnTo>
                  <a:lnTo>
                    <a:pt x="99" y="310"/>
                  </a:lnTo>
                  <a:lnTo>
                    <a:pt x="99" y="310"/>
                  </a:lnTo>
                  <a:lnTo>
                    <a:pt x="91" y="312"/>
                  </a:lnTo>
                  <a:lnTo>
                    <a:pt x="85" y="314"/>
                  </a:lnTo>
                  <a:lnTo>
                    <a:pt x="80" y="320"/>
                  </a:lnTo>
                  <a:lnTo>
                    <a:pt x="78" y="327"/>
                  </a:lnTo>
                  <a:lnTo>
                    <a:pt x="78" y="327"/>
                  </a:lnTo>
                  <a:lnTo>
                    <a:pt x="78" y="334"/>
                  </a:lnTo>
                  <a:lnTo>
                    <a:pt x="78" y="348"/>
                  </a:lnTo>
                  <a:lnTo>
                    <a:pt x="81" y="356"/>
                  </a:lnTo>
                  <a:lnTo>
                    <a:pt x="84" y="365"/>
                  </a:lnTo>
                  <a:lnTo>
                    <a:pt x="88" y="373"/>
                  </a:lnTo>
                  <a:lnTo>
                    <a:pt x="94" y="381"/>
                  </a:lnTo>
                  <a:lnTo>
                    <a:pt x="94" y="381"/>
                  </a:lnTo>
                  <a:lnTo>
                    <a:pt x="102" y="388"/>
                  </a:lnTo>
                  <a:lnTo>
                    <a:pt x="112" y="395"/>
                  </a:lnTo>
                  <a:lnTo>
                    <a:pt x="119" y="397"/>
                  </a:lnTo>
                  <a:lnTo>
                    <a:pt x="127" y="400"/>
                  </a:lnTo>
                  <a:lnTo>
                    <a:pt x="135" y="401"/>
                  </a:lnTo>
                  <a:lnTo>
                    <a:pt x="144" y="401"/>
                  </a:lnTo>
                  <a:lnTo>
                    <a:pt x="144" y="401"/>
                  </a:lnTo>
                  <a:lnTo>
                    <a:pt x="158" y="400"/>
                  </a:lnTo>
                  <a:lnTo>
                    <a:pt x="170" y="397"/>
                  </a:lnTo>
                  <a:lnTo>
                    <a:pt x="182" y="391"/>
                  </a:lnTo>
                  <a:lnTo>
                    <a:pt x="190" y="383"/>
                  </a:lnTo>
                  <a:lnTo>
                    <a:pt x="190" y="383"/>
                  </a:lnTo>
                  <a:lnTo>
                    <a:pt x="198" y="373"/>
                  </a:lnTo>
                  <a:lnTo>
                    <a:pt x="202" y="362"/>
                  </a:lnTo>
                  <a:lnTo>
                    <a:pt x="207" y="352"/>
                  </a:lnTo>
                  <a:lnTo>
                    <a:pt x="209" y="341"/>
                  </a:lnTo>
                  <a:lnTo>
                    <a:pt x="211" y="323"/>
                  </a:lnTo>
                  <a:lnTo>
                    <a:pt x="211" y="313"/>
                  </a:lnTo>
                  <a:lnTo>
                    <a:pt x="211" y="218"/>
                  </a:lnTo>
                  <a:lnTo>
                    <a:pt x="240" y="189"/>
                  </a:lnTo>
                  <a:lnTo>
                    <a:pt x="288" y="236"/>
                  </a:lnTo>
                  <a:lnTo>
                    <a:pt x="337" y="189"/>
                  </a:lnTo>
                  <a:lnTo>
                    <a:pt x="381" y="233"/>
                  </a:lnTo>
                  <a:lnTo>
                    <a:pt x="381" y="233"/>
                  </a:lnTo>
                  <a:lnTo>
                    <a:pt x="384" y="217"/>
                  </a:lnTo>
                  <a:lnTo>
                    <a:pt x="384" y="198"/>
                  </a:lnTo>
                  <a:lnTo>
                    <a:pt x="384" y="198"/>
                  </a:lnTo>
                  <a:lnTo>
                    <a:pt x="384" y="189"/>
                  </a:lnTo>
                  <a:lnTo>
                    <a:pt x="383" y="179"/>
                  </a:lnTo>
                  <a:lnTo>
                    <a:pt x="380" y="166"/>
                  </a:lnTo>
                  <a:lnTo>
                    <a:pt x="376" y="154"/>
                  </a:lnTo>
                  <a:lnTo>
                    <a:pt x="370" y="141"/>
                  </a:lnTo>
                  <a:lnTo>
                    <a:pt x="363" y="127"/>
                  </a:lnTo>
                  <a:lnTo>
                    <a:pt x="355" y="115"/>
                  </a:lnTo>
                  <a:lnTo>
                    <a:pt x="345" y="101"/>
                  </a:lnTo>
                  <a:lnTo>
                    <a:pt x="334" y="88"/>
                  </a:lnTo>
                  <a:lnTo>
                    <a:pt x="321" y="77"/>
                  </a:lnTo>
                  <a:lnTo>
                    <a:pt x="306" y="66"/>
                  </a:lnTo>
                  <a:lnTo>
                    <a:pt x="290" y="56"/>
                  </a:lnTo>
                  <a:lnTo>
                    <a:pt x="272" y="48"/>
                  </a:lnTo>
                  <a:lnTo>
                    <a:pt x="251" y="41"/>
                  </a:lnTo>
                  <a:lnTo>
                    <a:pt x="230" y="36"/>
                  </a:lnTo>
                  <a:lnTo>
                    <a:pt x="205" y="34"/>
                  </a:lnTo>
                  <a:lnTo>
                    <a:pt x="205" y="14"/>
                  </a:lnTo>
                  <a:lnTo>
                    <a:pt x="205" y="14"/>
                  </a:lnTo>
                  <a:lnTo>
                    <a:pt x="205" y="8"/>
                  </a:lnTo>
                  <a:lnTo>
                    <a:pt x="202" y="4"/>
                  </a:lnTo>
                  <a:lnTo>
                    <a:pt x="198" y="1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87" y="1"/>
                  </a:lnTo>
                  <a:lnTo>
                    <a:pt x="183" y="4"/>
                  </a:lnTo>
                  <a:lnTo>
                    <a:pt x="180" y="8"/>
                  </a:lnTo>
                  <a:lnTo>
                    <a:pt x="179" y="14"/>
                  </a:lnTo>
                  <a:lnTo>
                    <a:pt x="179" y="34"/>
                  </a:lnTo>
                  <a:lnTo>
                    <a:pt x="179" y="34"/>
                  </a:lnTo>
                  <a:lnTo>
                    <a:pt x="155" y="36"/>
                  </a:lnTo>
                  <a:lnTo>
                    <a:pt x="133" y="41"/>
                  </a:lnTo>
                  <a:lnTo>
                    <a:pt x="113" y="48"/>
                  </a:lnTo>
                  <a:lnTo>
                    <a:pt x="95" y="56"/>
                  </a:lnTo>
                  <a:lnTo>
                    <a:pt x="80" y="66"/>
                  </a:lnTo>
                  <a:lnTo>
                    <a:pt x="64" y="77"/>
                  </a:lnTo>
                  <a:lnTo>
                    <a:pt x="52" y="88"/>
                  </a:lnTo>
                  <a:lnTo>
                    <a:pt x="40" y="101"/>
                  </a:lnTo>
                  <a:lnTo>
                    <a:pt x="31" y="115"/>
                  </a:lnTo>
                  <a:lnTo>
                    <a:pt x="22" y="127"/>
                  </a:lnTo>
                  <a:lnTo>
                    <a:pt x="15" y="141"/>
                  </a:lnTo>
                  <a:lnTo>
                    <a:pt x="10" y="154"/>
                  </a:lnTo>
                  <a:lnTo>
                    <a:pt x="6" y="166"/>
                  </a:lnTo>
                  <a:lnTo>
                    <a:pt x="3" y="177"/>
                  </a:lnTo>
                  <a:lnTo>
                    <a:pt x="1" y="189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1" y="217"/>
                  </a:lnTo>
                  <a:lnTo>
                    <a:pt x="4" y="233"/>
                  </a:lnTo>
                  <a:lnTo>
                    <a:pt x="49" y="189"/>
                  </a:lnTo>
                  <a:lnTo>
                    <a:pt x="96" y="23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64737" y="1504950"/>
            <a:ext cx="571817" cy="571817"/>
            <a:chOff x="6972300" y="1962150"/>
            <a:chExt cx="1066800" cy="1066800"/>
          </a:xfrm>
        </p:grpSpPr>
        <p:sp>
          <p:nvSpPr>
            <p:cNvPr id="39" name="Oval 38"/>
            <p:cNvSpPr/>
            <p:nvPr/>
          </p:nvSpPr>
          <p:spPr>
            <a:xfrm>
              <a:off x="6972300" y="1962150"/>
              <a:ext cx="1066800" cy="10668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7162800" y="2204857"/>
              <a:ext cx="685800" cy="581387"/>
              <a:chOff x="1909763" y="4032250"/>
              <a:chExt cx="917575" cy="777875"/>
            </a:xfrm>
            <a:solidFill>
              <a:schemeClr val="bg1">
                <a:lumMod val="95000"/>
              </a:schemeClr>
            </a:solidFill>
          </p:grpSpPr>
          <p:sp>
            <p:nvSpPr>
              <p:cNvPr id="42" name="Freeform 177"/>
              <p:cNvSpPr>
                <a:spLocks/>
              </p:cNvSpPr>
              <p:nvPr/>
            </p:nvSpPr>
            <p:spPr bwMode="auto">
              <a:xfrm>
                <a:off x="2224088" y="4032250"/>
                <a:ext cx="603250" cy="635000"/>
              </a:xfrm>
              <a:custGeom>
                <a:avLst/>
                <a:gdLst>
                  <a:gd name="T0" fmla="*/ 380 w 380"/>
                  <a:gd name="T1" fmla="*/ 198 h 400"/>
                  <a:gd name="T2" fmla="*/ 380 w 380"/>
                  <a:gd name="T3" fmla="*/ 162 h 400"/>
                  <a:gd name="T4" fmla="*/ 370 w 380"/>
                  <a:gd name="T5" fmla="*/ 128 h 400"/>
                  <a:gd name="T6" fmla="*/ 354 w 380"/>
                  <a:gd name="T7" fmla="*/ 98 h 400"/>
                  <a:gd name="T8" fmla="*/ 330 w 380"/>
                  <a:gd name="T9" fmla="*/ 68 h 400"/>
                  <a:gd name="T10" fmla="*/ 302 w 380"/>
                  <a:gd name="T11" fmla="*/ 44 h 400"/>
                  <a:gd name="T12" fmla="*/ 266 w 380"/>
                  <a:gd name="T13" fmla="*/ 24 h 400"/>
                  <a:gd name="T14" fmla="*/ 228 w 380"/>
                  <a:gd name="T15" fmla="*/ 10 h 400"/>
                  <a:gd name="T16" fmla="*/ 184 w 380"/>
                  <a:gd name="T17" fmla="*/ 2 h 400"/>
                  <a:gd name="T18" fmla="*/ 158 w 380"/>
                  <a:gd name="T19" fmla="*/ 0 h 400"/>
                  <a:gd name="T20" fmla="*/ 106 w 380"/>
                  <a:gd name="T21" fmla="*/ 4 h 400"/>
                  <a:gd name="T22" fmla="*/ 58 w 380"/>
                  <a:gd name="T23" fmla="*/ 18 h 400"/>
                  <a:gd name="T24" fmla="*/ 16 w 380"/>
                  <a:gd name="T25" fmla="*/ 40 h 400"/>
                  <a:gd name="T26" fmla="*/ 0 w 380"/>
                  <a:gd name="T27" fmla="*/ 54 h 400"/>
                  <a:gd name="T28" fmla="*/ 30 w 380"/>
                  <a:gd name="T29" fmla="*/ 54 h 400"/>
                  <a:gd name="T30" fmla="*/ 72 w 380"/>
                  <a:gd name="T31" fmla="*/ 56 h 400"/>
                  <a:gd name="T32" fmla="*/ 114 w 380"/>
                  <a:gd name="T33" fmla="*/ 66 h 400"/>
                  <a:gd name="T34" fmla="*/ 154 w 380"/>
                  <a:gd name="T35" fmla="*/ 82 h 400"/>
                  <a:gd name="T36" fmla="*/ 188 w 380"/>
                  <a:gd name="T37" fmla="*/ 102 h 400"/>
                  <a:gd name="T38" fmla="*/ 206 w 380"/>
                  <a:gd name="T39" fmla="*/ 116 h 400"/>
                  <a:gd name="T40" fmla="*/ 234 w 380"/>
                  <a:gd name="T41" fmla="*/ 144 h 400"/>
                  <a:gd name="T42" fmla="*/ 254 w 380"/>
                  <a:gd name="T43" fmla="*/ 178 h 400"/>
                  <a:gd name="T44" fmla="*/ 266 w 380"/>
                  <a:gd name="T45" fmla="*/ 216 h 400"/>
                  <a:gd name="T46" fmla="*/ 270 w 380"/>
                  <a:gd name="T47" fmla="*/ 234 h 400"/>
                  <a:gd name="T48" fmla="*/ 270 w 380"/>
                  <a:gd name="T49" fmla="*/ 268 h 400"/>
                  <a:gd name="T50" fmla="*/ 264 w 380"/>
                  <a:gd name="T51" fmla="*/ 304 h 400"/>
                  <a:gd name="T52" fmla="*/ 252 w 380"/>
                  <a:gd name="T53" fmla="*/ 336 h 400"/>
                  <a:gd name="T54" fmla="*/ 232 w 380"/>
                  <a:gd name="T55" fmla="*/ 368 h 400"/>
                  <a:gd name="T56" fmla="*/ 256 w 380"/>
                  <a:gd name="T57" fmla="*/ 382 h 400"/>
                  <a:gd name="T58" fmla="*/ 296 w 380"/>
                  <a:gd name="T59" fmla="*/ 398 h 400"/>
                  <a:gd name="T60" fmla="*/ 326 w 380"/>
                  <a:gd name="T61" fmla="*/ 400 h 400"/>
                  <a:gd name="T62" fmla="*/ 338 w 380"/>
                  <a:gd name="T63" fmla="*/ 394 h 400"/>
                  <a:gd name="T64" fmla="*/ 336 w 380"/>
                  <a:gd name="T65" fmla="*/ 390 h 400"/>
                  <a:gd name="T66" fmla="*/ 324 w 380"/>
                  <a:gd name="T67" fmla="*/ 380 h 400"/>
                  <a:gd name="T68" fmla="*/ 306 w 380"/>
                  <a:gd name="T69" fmla="*/ 360 h 400"/>
                  <a:gd name="T70" fmla="*/ 298 w 380"/>
                  <a:gd name="T71" fmla="*/ 342 h 400"/>
                  <a:gd name="T72" fmla="*/ 294 w 380"/>
                  <a:gd name="T73" fmla="*/ 324 h 400"/>
                  <a:gd name="T74" fmla="*/ 294 w 380"/>
                  <a:gd name="T75" fmla="*/ 316 h 400"/>
                  <a:gd name="T76" fmla="*/ 328 w 380"/>
                  <a:gd name="T77" fmla="*/ 294 h 400"/>
                  <a:gd name="T78" fmla="*/ 352 w 380"/>
                  <a:gd name="T79" fmla="*/ 266 h 400"/>
                  <a:gd name="T80" fmla="*/ 370 w 380"/>
                  <a:gd name="T81" fmla="*/ 234 h 400"/>
                  <a:gd name="T82" fmla="*/ 380 w 380"/>
                  <a:gd name="T83" fmla="*/ 198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0" h="400">
                    <a:moveTo>
                      <a:pt x="380" y="198"/>
                    </a:moveTo>
                    <a:lnTo>
                      <a:pt x="380" y="198"/>
                    </a:lnTo>
                    <a:lnTo>
                      <a:pt x="380" y="180"/>
                    </a:lnTo>
                    <a:lnTo>
                      <a:pt x="380" y="162"/>
                    </a:lnTo>
                    <a:lnTo>
                      <a:pt x="376" y="146"/>
                    </a:lnTo>
                    <a:lnTo>
                      <a:pt x="370" y="128"/>
                    </a:lnTo>
                    <a:lnTo>
                      <a:pt x="364" y="112"/>
                    </a:lnTo>
                    <a:lnTo>
                      <a:pt x="354" y="98"/>
                    </a:lnTo>
                    <a:lnTo>
                      <a:pt x="344" y="82"/>
                    </a:lnTo>
                    <a:lnTo>
                      <a:pt x="330" y="68"/>
                    </a:lnTo>
                    <a:lnTo>
                      <a:pt x="316" y="56"/>
                    </a:lnTo>
                    <a:lnTo>
                      <a:pt x="302" y="44"/>
                    </a:lnTo>
                    <a:lnTo>
                      <a:pt x="284" y="34"/>
                    </a:lnTo>
                    <a:lnTo>
                      <a:pt x="266" y="24"/>
                    </a:lnTo>
                    <a:lnTo>
                      <a:pt x="248" y="16"/>
                    </a:lnTo>
                    <a:lnTo>
                      <a:pt x="228" y="10"/>
                    </a:lnTo>
                    <a:lnTo>
                      <a:pt x="206" y="4"/>
                    </a:lnTo>
                    <a:lnTo>
                      <a:pt x="184" y="2"/>
                    </a:lnTo>
                    <a:lnTo>
                      <a:pt x="184" y="2"/>
                    </a:lnTo>
                    <a:lnTo>
                      <a:pt x="158" y="0"/>
                    </a:lnTo>
                    <a:lnTo>
                      <a:pt x="130" y="0"/>
                    </a:lnTo>
                    <a:lnTo>
                      <a:pt x="106" y="4"/>
                    </a:lnTo>
                    <a:lnTo>
                      <a:pt x="82" y="10"/>
                    </a:lnTo>
                    <a:lnTo>
                      <a:pt x="58" y="18"/>
                    </a:lnTo>
                    <a:lnTo>
                      <a:pt x="36" y="28"/>
                    </a:lnTo>
                    <a:lnTo>
                      <a:pt x="16" y="40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52" y="54"/>
                    </a:lnTo>
                    <a:lnTo>
                      <a:pt x="72" y="56"/>
                    </a:lnTo>
                    <a:lnTo>
                      <a:pt x="94" y="60"/>
                    </a:lnTo>
                    <a:lnTo>
                      <a:pt x="114" y="66"/>
                    </a:lnTo>
                    <a:lnTo>
                      <a:pt x="134" y="72"/>
                    </a:lnTo>
                    <a:lnTo>
                      <a:pt x="154" y="82"/>
                    </a:lnTo>
                    <a:lnTo>
                      <a:pt x="172" y="90"/>
                    </a:lnTo>
                    <a:lnTo>
                      <a:pt x="188" y="102"/>
                    </a:lnTo>
                    <a:lnTo>
                      <a:pt x="188" y="102"/>
                    </a:lnTo>
                    <a:lnTo>
                      <a:pt x="206" y="116"/>
                    </a:lnTo>
                    <a:lnTo>
                      <a:pt x="220" y="130"/>
                    </a:lnTo>
                    <a:lnTo>
                      <a:pt x="234" y="144"/>
                    </a:lnTo>
                    <a:lnTo>
                      <a:pt x="244" y="162"/>
                    </a:lnTo>
                    <a:lnTo>
                      <a:pt x="254" y="178"/>
                    </a:lnTo>
                    <a:lnTo>
                      <a:pt x="262" y="196"/>
                    </a:lnTo>
                    <a:lnTo>
                      <a:pt x="266" y="216"/>
                    </a:lnTo>
                    <a:lnTo>
                      <a:pt x="270" y="234"/>
                    </a:lnTo>
                    <a:lnTo>
                      <a:pt x="270" y="234"/>
                    </a:lnTo>
                    <a:lnTo>
                      <a:pt x="272" y="252"/>
                    </a:lnTo>
                    <a:lnTo>
                      <a:pt x="270" y="268"/>
                    </a:lnTo>
                    <a:lnTo>
                      <a:pt x="268" y="286"/>
                    </a:lnTo>
                    <a:lnTo>
                      <a:pt x="264" y="304"/>
                    </a:lnTo>
                    <a:lnTo>
                      <a:pt x="258" y="320"/>
                    </a:lnTo>
                    <a:lnTo>
                      <a:pt x="252" y="336"/>
                    </a:lnTo>
                    <a:lnTo>
                      <a:pt x="242" y="352"/>
                    </a:lnTo>
                    <a:lnTo>
                      <a:pt x="232" y="368"/>
                    </a:lnTo>
                    <a:lnTo>
                      <a:pt x="232" y="368"/>
                    </a:lnTo>
                    <a:lnTo>
                      <a:pt x="256" y="382"/>
                    </a:lnTo>
                    <a:lnTo>
                      <a:pt x="276" y="392"/>
                    </a:lnTo>
                    <a:lnTo>
                      <a:pt x="296" y="398"/>
                    </a:lnTo>
                    <a:lnTo>
                      <a:pt x="312" y="400"/>
                    </a:lnTo>
                    <a:lnTo>
                      <a:pt x="326" y="400"/>
                    </a:lnTo>
                    <a:lnTo>
                      <a:pt x="334" y="398"/>
                    </a:lnTo>
                    <a:lnTo>
                      <a:pt x="338" y="394"/>
                    </a:lnTo>
                    <a:lnTo>
                      <a:pt x="338" y="392"/>
                    </a:lnTo>
                    <a:lnTo>
                      <a:pt x="336" y="390"/>
                    </a:lnTo>
                    <a:lnTo>
                      <a:pt x="336" y="390"/>
                    </a:lnTo>
                    <a:lnTo>
                      <a:pt x="324" y="380"/>
                    </a:lnTo>
                    <a:lnTo>
                      <a:pt x="314" y="370"/>
                    </a:lnTo>
                    <a:lnTo>
                      <a:pt x="306" y="360"/>
                    </a:lnTo>
                    <a:lnTo>
                      <a:pt x="302" y="350"/>
                    </a:lnTo>
                    <a:lnTo>
                      <a:pt x="298" y="342"/>
                    </a:lnTo>
                    <a:lnTo>
                      <a:pt x="296" y="332"/>
                    </a:lnTo>
                    <a:lnTo>
                      <a:pt x="294" y="324"/>
                    </a:lnTo>
                    <a:lnTo>
                      <a:pt x="294" y="316"/>
                    </a:lnTo>
                    <a:lnTo>
                      <a:pt x="294" y="316"/>
                    </a:lnTo>
                    <a:lnTo>
                      <a:pt x="312" y="306"/>
                    </a:lnTo>
                    <a:lnTo>
                      <a:pt x="328" y="294"/>
                    </a:lnTo>
                    <a:lnTo>
                      <a:pt x="340" y="280"/>
                    </a:lnTo>
                    <a:lnTo>
                      <a:pt x="352" y="266"/>
                    </a:lnTo>
                    <a:lnTo>
                      <a:pt x="362" y="250"/>
                    </a:lnTo>
                    <a:lnTo>
                      <a:pt x="370" y="234"/>
                    </a:lnTo>
                    <a:lnTo>
                      <a:pt x="376" y="216"/>
                    </a:lnTo>
                    <a:lnTo>
                      <a:pt x="380" y="198"/>
                    </a:lnTo>
                    <a:lnTo>
                      <a:pt x="380" y="19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78"/>
              <p:cNvSpPr>
                <a:spLocks/>
              </p:cNvSpPr>
              <p:nvPr/>
            </p:nvSpPr>
            <p:spPr bwMode="auto">
              <a:xfrm>
                <a:off x="1909763" y="4175125"/>
                <a:ext cx="688975" cy="635000"/>
              </a:xfrm>
              <a:custGeom>
                <a:avLst/>
                <a:gdLst>
                  <a:gd name="T0" fmla="*/ 432 w 434"/>
                  <a:gd name="T1" fmla="*/ 148 h 400"/>
                  <a:gd name="T2" fmla="*/ 424 w 434"/>
                  <a:gd name="T3" fmla="*/ 118 h 400"/>
                  <a:gd name="T4" fmla="*/ 410 w 434"/>
                  <a:gd name="T5" fmla="*/ 88 h 400"/>
                  <a:gd name="T6" fmla="*/ 390 w 434"/>
                  <a:gd name="T7" fmla="*/ 64 h 400"/>
                  <a:gd name="T8" fmla="*/ 366 w 434"/>
                  <a:gd name="T9" fmla="*/ 42 h 400"/>
                  <a:gd name="T10" fmla="*/ 336 w 434"/>
                  <a:gd name="T11" fmla="*/ 24 h 400"/>
                  <a:gd name="T12" fmla="*/ 302 w 434"/>
                  <a:gd name="T13" fmla="*/ 10 h 400"/>
                  <a:gd name="T14" fmla="*/ 266 w 434"/>
                  <a:gd name="T15" fmla="*/ 2 h 400"/>
                  <a:gd name="T16" fmla="*/ 228 w 434"/>
                  <a:gd name="T17" fmla="*/ 0 h 400"/>
                  <a:gd name="T18" fmla="*/ 196 w 434"/>
                  <a:gd name="T19" fmla="*/ 2 h 400"/>
                  <a:gd name="T20" fmla="*/ 174 w 434"/>
                  <a:gd name="T21" fmla="*/ 4 h 400"/>
                  <a:gd name="T22" fmla="*/ 134 w 434"/>
                  <a:gd name="T23" fmla="*/ 16 h 400"/>
                  <a:gd name="T24" fmla="*/ 96 w 434"/>
                  <a:gd name="T25" fmla="*/ 34 h 400"/>
                  <a:gd name="T26" fmla="*/ 64 w 434"/>
                  <a:gd name="T27" fmla="*/ 56 h 400"/>
                  <a:gd name="T28" fmla="*/ 38 w 434"/>
                  <a:gd name="T29" fmla="*/ 82 h 400"/>
                  <a:gd name="T30" fmla="*/ 18 w 434"/>
                  <a:gd name="T31" fmla="*/ 112 h 400"/>
                  <a:gd name="T32" fmla="*/ 4 w 434"/>
                  <a:gd name="T33" fmla="*/ 144 h 400"/>
                  <a:gd name="T34" fmla="*/ 0 w 434"/>
                  <a:gd name="T35" fmla="*/ 180 h 400"/>
                  <a:gd name="T36" fmla="*/ 2 w 434"/>
                  <a:gd name="T37" fmla="*/ 196 h 400"/>
                  <a:gd name="T38" fmla="*/ 10 w 434"/>
                  <a:gd name="T39" fmla="*/ 232 h 400"/>
                  <a:gd name="T40" fmla="*/ 28 w 434"/>
                  <a:gd name="T41" fmla="*/ 264 h 400"/>
                  <a:gd name="T42" fmla="*/ 54 w 434"/>
                  <a:gd name="T43" fmla="*/ 292 h 400"/>
                  <a:gd name="T44" fmla="*/ 86 w 434"/>
                  <a:gd name="T45" fmla="*/ 316 h 400"/>
                  <a:gd name="T46" fmla="*/ 86 w 434"/>
                  <a:gd name="T47" fmla="*/ 324 h 400"/>
                  <a:gd name="T48" fmla="*/ 84 w 434"/>
                  <a:gd name="T49" fmla="*/ 342 h 400"/>
                  <a:gd name="T50" fmla="*/ 74 w 434"/>
                  <a:gd name="T51" fmla="*/ 360 h 400"/>
                  <a:gd name="T52" fmla="*/ 56 w 434"/>
                  <a:gd name="T53" fmla="*/ 380 h 400"/>
                  <a:gd name="T54" fmla="*/ 44 w 434"/>
                  <a:gd name="T55" fmla="*/ 390 h 400"/>
                  <a:gd name="T56" fmla="*/ 46 w 434"/>
                  <a:gd name="T57" fmla="*/ 396 h 400"/>
                  <a:gd name="T58" fmla="*/ 62 w 434"/>
                  <a:gd name="T59" fmla="*/ 400 h 400"/>
                  <a:gd name="T60" fmla="*/ 72 w 434"/>
                  <a:gd name="T61" fmla="*/ 400 h 400"/>
                  <a:gd name="T62" fmla="*/ 98 w 434"/>
                  <a:gd name="T63" fmla="*/ 394 h 400"/>
                  <a:gd name="T64" fmla="*/ 126 w 434"/>
                  <a:gd name="T65" fmla="*/ 380 h 400"/>
                  <a:gd name="T66" fmla="*/ 158 w 434"/>
                  <a:gd name="T67" fmla="*/ 358 h 400"/>
                  <a:gd name="T68" fmla="*/ 174 w 434"/>
                  <a:gd name="T69" fmla="*/ 344 h 400"/>
                  <a:gd name="T70" fmla="*/ 206 w 434"/>
                  <a:gd name="T71" fmla="*/ 346 h 400"/>
                  <a:gd name="T72" fmla="*/ 236 w 434"/>
                  <a:gd name="T73" fmla="*/ 344 h 400"/>
                  <a:gd name="T74" fmla="*/ 280 w 434"/>
                  <a:gd name="T75" fmla="*/ 336 h 400"/>
                  <a:gd name="T76" fmla="*/ 320 w 434"/>
                  <a:gd name="T77" fmla="*/ 322 h 400"/>
                  <a:gd name="T78" fmla="*/ 354 w 434"/>
                  <a:gd name="T79" fmla="*/ 302 h 400"/>
                  <a:gd name="T80" fmla="*/ 384 w 434"/>
                  <a:gd name="T81" fmla="*/ 276 h 400"/>
                  <a:gd name="T82" fmla="*/ 406 w 434"/>
                  <a:gd name="T83" fmla="*/ 248 h 400"/>
                  <a:gd name="T84" fmla="*/ 424 w 434"/>
                  <a:gd name="T85" fmla="*/ 218 h 400"/>
                  <a:gd name="T86" fmla="*/ 432 w 434"/>
                  <a:gd name="T87" fmla="*/ 184 h 400"/>
                  <a:gd name="T88" fmla="*/ 432 w 434"/>
                  <a:gd name="T89" fmla="*/ 148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34" h="400">
                    <a:moveTo>
                      <a:pt x="432" y="148"/>
                    </a:moveTo>
                    <a:lnTo>
                      <a:pt x="432" y="148"/>
                    </a:lnTo>
                    <a:lnTo>
                      <a:pt x="430" y="132"/>
                    </a:lnTo>
                    <a:lnTo>
                      <a:pt x="424" y="118"/>
                    </a:lnTo>
                    <a:lnTo>
                      <a:pt x="418" y="102"/>
                    </a:lnTo>
                    <a:lnTo>
                      <a:pt x="410" y="88"/>
                    </a:lnTo>
                    <a:lnTo>
                      <a:pt x="402" y="76"/>
                    </a:lnTo>
                    <a:lnTo>
                      <a:pt x="390" y="64"/>
                    </a:lnTo>
                    <a:lnTo>
                      <a:pt x="378" y="52"/>
                    </a:lnTo>
                    <a:lnTo>
                      <a:pt x="366" y="42"/>
                    </a:lnTo>
                    <a:lnTo>
                      <a:pt x="352" y="32"/>
                    </a:lnTo>
                    <a:lnTo>
                      <a:pt x="336" y="24"/>
                    </a:lnTo>
                    <a:lnTo>
                      <a:pt x="320" y="16"/>
                    </a:lnTo>
                    <a:lnTo>
                      <a:pt x="302" y="10"/>
                    </a:lnTo>
                    <a:lnTo>
                      <a:pt x="284" y="6"/>
                    </a:lnTo>
                    <a:lnTo>
                      <a:pt x="266" y="2"/>
                    </a:lnTo>
                    <a:lnTo>
                      <a:pt x="246" y="0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74" y="4"/>
                    </a:lnTo>
                    <a:lnTo>
                      <a:pt x="154" y="10"/>
                    </a:lnTo>
                    <a:lnTo>
                      <a:pt x="134" y="16"/>
                    </a:lnTo>
                    <a:lnTo>
                      <a:pt x="114" y="24"/>
                    </a:lnTo>
                    <a:lnTo>
                      <a:pt x="96" y="34"/>
                    </a:lnTo>
                    <a:lnTo>
                      <a:pt x="80" y="44"/>
                    </a:lnTo>
                    <a:lnTo>
                      <a:pt x="64" y="56"/>
                    </a:lnTo>
                    <a:lnTo>
                      <a:pt x="50" y="68"/>
                    </a:lnTo>
                    <a:lnTo>
                      <a:pt x="38" y="82"/>
                    </a:lnTo>
                    <a:lnTo>
                      <a:pt x="26" y="96"/>
                    </a:lnTo>
                    <a:lnTo>
                      <a:pt x="18" y="112"/>
                    </a:lnTo>
                    <a:lnTo>
                      <a:pt x="10" y="128"/>
                    </a:lnTo>
                    <a:lnTo>
                      <a:pt x="4" y="144"/>
                    </a:lnTo>
                    <a:lnTo>
                      <a:pt x="2" y="162"/>
                    </a:lnTo>
                    <a:lnTo>
                      <a:pt x="0" y="180"/>
                    </a:lnTo>
                    <a:lnTo>
                      <a:pt x="2" y="196"/>
                    </a:lnTo>
                    <a:lnTo>
                      <a:pt x="2" y="196"/>
                    </a:lnTo>
                    <a:lnTo>
                      <a:pt x="4" y="216"/>
                    </a:lnTo>
                    <a:lnTo>
                      <a:pt x="10" y="232"/>
                    </a:lnTo>
                    <a:lnTo>
                      <a:pt x="18" y="250"/>
                    </a:lnTo>
                    <a:lnTo>
                      <a:pt x="28" y="264"/>
                    </a:lnTo>
                    <a:lnTo>
                      <a:pt x="40" y="280"/>
                    </a:lnTo>
                    <a:lnTo>
                      <a:pt x="54" y="292"/>
                    </a:lnTo>
                    <a:lnTo>
                      <a:pt x="70" y="304"/>
                    </a:lnTo>
                    <a:lnTo>
                      <a:pt x="86" y="316"/>
                    </a:lnTo>
                    <a:lnTo>
                      <a:pt x="86" y="316"/>
                    </a:lnTo>
                    <a:lnTo>
                      <a:pt x="86" y="324"/>
                    </a:lnTo>
                    <a:lnTo>
                      <a:pt x="86" y="332"/>
                    </a:lnTo>
                    <a:lnTo>
                      <a:pt x="84" y="342"/>
                    </a:lnTo>
                    <a:lnTo>
                      <a:pt x="80" y="350"/>
                    </a:lnTo>
                    <a:lnTo>
                      <a:pt x="74" y="360"/>
                    </a:lnTo>
                    <a:lnTo>
                      <a:pt x="66" y="370"/>
                    </a:lnTo>
                    <a:lnTo>
                      <a:pt x="56" y="380"/>
                    </a:lnTo>
                    <a:lnTo>
                      <a:pt x="44" y="390"/>
                    </a:lnTo>
                    <a:lnTo>
                      <a:pt x="44" y="390"/>
                    </a:lnTo>
                    <a:lnTo>
                      <a:pt x="42" y="394"/>
                    </a:lnTo>
                    <a:lnTo>
                      <a:pt x="46" y="396"/>
                    </a:lnTo>
                    <a:lnTo>
                      <a:pt x="52" y="398"/>
                    </a:lnTo>
                    <a:lnTo>
                      <a:pt x="62" y="400"/>
                    </a:lnTo>
                    <a:lnTo>
                      <a:pt x="62" y="400"/>
                    </a:lnTo>
                    <a:lnTo>
                      <a:pt x="72" y="400"/>
                    </a:lnTo>
                    <a:lnTo>
                      <a:pt x="84" y="398"/>
                    </a:lnTo>
                    <a:lnTo>
                      <a:pt x="98" y="394"/>
                    </a:lnTo>
                    <a:lnTo>
                      <a:pt x="112" y="388"/>
                    </a:lnTo>
                    <a:lnTo>
                      <a:pt x="126" y="380"/>
                    </a:lnTo>
                    <a:lnTo>
                      <a:pt x="142" y="372"/>
                    </a:lnTo>
                    <a:lnTo>
                      <a:pt x="158" y="358"/>
                    </a:lnTo>
                    <a:lnTo>
                      <a:pt x="174" y="344"/>
                    </a:lnTo>
                    <a:lnTo>
                      <a:pt x="174" y="344"/>
                    </a:lnTo>
                    <a:lnTo>
                      <a:pt x="206" y="346"/>
                    </a:lnTo>
                    <a:lnTo>
                      <a:pt x="206" y="346"/>
                    </a:lnTo>
                    <a:lnTo>
                      <a:pt x="236" y="344"/>
                    </a:lnTo>
                    <a:lnTo>
                      <a:pt x="236" y="344"/>
                    </a:lnTo>
                    <a:lnTo>
                      <a:pt x="258" y="340"/>
                    </a:lnTo>
                    <a:lnTo>
                      <a:pt x="280" y="336"/>
                    </a:lnTo>
                    <a:lnTo>
                      <a:pt x="300" y="330"/>
                    </a:lnTo>
                    <a:lnTo>
                      <a:pt x="320" y="322"/>
                    </a:lnTo>
                    <a:lnTo>
                      <a:pt x="338" y="312"/>
                    </a:lnTo>
                    <a:lnTo>
                      <a:pt x="354" y="302"/>
                    </a:lnTo>
                    <a:lnTo>
                      <a:pt x="370" y="290"/>
                    </a:lnTo>
                    <a:lnTo>
                      <a:pt x="384" y="276"/>
                    </a:lnTo>
                    <a:lnTo>
                      <a:pt x="396" y="264"/>
                    </a:lnTo>
                    <a:lnTo>
                      <a:pt x="406" y="248"/>
                    </a:lnTo>
                    <a:lnTo>
                      <a:pt x="416" y="234"/>
                    </a:lnTo>
                    <a:lnTo>
                      <a:pt x="424" y="218"/>
                    </a:lnTo>
                    <a:lnTo>
                      <a:pt x="428" y="200"/>
                    </a:lnTo>
                    <a:lnTo>
                      <a:pt x="432" y="184"/>
                    </a:lnTo>
                    <a:lnTo>
                      <a:pt x="434" y="166"/>
                    </a:lnTo>
                    <a:lnTo>
                      <a:pt x="432" y="148"/>
                    </a:lnTo>
                    <a:lnTo>
                      <a:pt x="432" y="1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5" name="Text Placeholder 27"/>
          <p:cNvSpPr txBox="1">
            <a:spLocks/>
          </p:cNvSpPr>
          <p:nvPr/>
        </p:nvSpPr>
        <p:spPr>
          <a:xfrm>
            <a:off x="1293522" y="2599560"/>
            <a:ext cx="1754478" cy="41700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600" b="1" dirty="0">
                <a:solidFill>
                  <a:schemeClr val="accent2"/>
                </a:solidFill>
                <a:latin typeface="+mj-lt"/>
              </a:rPr>
              <a:t>Uravnoteženje i optimizacija proračuna</a:t>
            </a:r>
            <a:endParaRPr lang="en-US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Text Placeholder 27"/>
          <p:cNvSpPr txBox="1">
            <a:spLocks/>
          </p:cNvSpPr>
          <p:nvPr/>
        </p:nvSpPr>
        <p:spPr>
          <a:xfrm>
            <a:off x="1293522" y="3616766"/>
            <a:ext cx="1754478" cy="41700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600" b="1" dirty="0">
                <a:solidFill>
                  <a:schemeClr val="accent3"/>
                </a:solidFill>
                <a:latin typeface="+mj-lt"/>
              </a:rPr>
              <a:t>Izbjegavanje redundantnosti</a:t>
            </a:r>
            <a:endParaRPr lang="en-US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7" name="Text Placeholder 27"/>
          <p:cNvSpPr txBox="1">
            <a:spLocks/>
          </p:cNvSpPr>
          <p:nvPr/>
        </p:nvSpPr>
        <p:spPr>
          <a:xfrm>
            <a:off x="1293522" y="1582354"/>
            <a:ext cx="1950014" cy="41700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600" b="1" dirty="0">
                <a:solidFill>
                  <a:schemeClr val="accent5"/>
                </a:solidFill>
                <a:latin typeface="+mj-lt"/>
              </a:rPr>
              <a:t>Interaktivna komunikacija</a:t>
            </a:r>
            <a:endParaRPr lang="en-US" sz="16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54" name="Freeform 8"/>
          <p:cNvSpPr>
            <a:spLocks/>
          </p:cNvSpPr>
          <p:nvPr/>
        </p:nvSpPr>
        <p:spPr bwMode="auto">
          <a:xfrm>
            <a:off x="4773174" y="3557327"/>
            <a:ext cx="21125" cy="11458"/>
          </a:xfrm>
          <a:custGeom>
            <a:avLst/>
            <a:gdLst>
              <a:gd name="T0" fmla="*/ 0 w 10"/>
              <a:gd name="T1" fmla="*/ 2 h 6"/>
              <a:gd name="T2" fmla="*/ 0 w 10"/>
              <a:gd name="T3" fmla="*/ 2 h 6"/>
              <a:gd name="T4" fmla="*/ 6 w 10"/>
              <a:gd name="T5" fmla="*/ 0 h 6"/>
              <a:gd name="T6" fmla="*/ 8 w 10"/>
              <a:gd name="T7" fmla="*/ 0 h 6"/>
              <a:gd name="T8" fmla="*/ 10 w 10"/>
              <a:gd name="T9" fmla="*/ 2 h 6"/>
              <a:gd name="T10" fmla="*/ 10 w 10"/>
              <a:gd name="T11" fmla="*/ 2 h 6"/>
              <a:gd name="T12" fmla="*/ 4 w 10"/>
              <a:gd name="T13" fmla="*/ 6 h 6"/>
              <a:gd name="T14" fmla="*/ 4 w 10"/>
              <a:gd name="T15" fmla="*/ 6 h 6"/>
              <a:gd name="T16" fmla="*/ 0 w 10"/>
              <a:gd name="T17" fmla="*/ 2 h 6"/>
              <a:gd name="T18" fmla="*/ 0 w 10"/>
              <a:gd name="T19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6">
                <a:moveTo>
                  <a:pt x="0" y="2"/>
                </a:moveTo>
                <a:lnTo>
                  <a:pt x="0" y="2"/>
                </a:lnTo>
                <a:lnTo>
                  <a:pt x="6" y="0"/>
                </a:lnTo>
                <a:lnTo>
                  <a:pt x="8" y="0"/>
                </a:lnTo>
                <a:lnTo>
                  <a:pt x="10" y="2"/>
                </a:lnTo>
                <a:lnTo>
                  <a:pt x="10" y="2"/>
                </a:lnTo>
                <a:lnTo>
                  <a:pt x="4" y="6"/>
                </a:lnTo>
                <a:lnTo>
                  <a:pt x="4" y="6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37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/>
      <p:bldP spid="55" grpId="0"/>
      <p:bldP spid="56" grpId="0"/>
      <p:bldP spid="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latin typeface="+mj-lt"/>
              </a:rPr>
              <a:t>PREGLED </a:t>
            </a:r>
            <a:r>
              <a:rPr lang="hr-HR" dirty="0">
                <a:solidFill>
                  <a:schemeClr val="accent2"/>
                </a:solidFill>
                <a:latin typeface="+mj-lt"/>
              </a:rPr>
              <a:t>PRIHODA/TROŠKOVA</a:t>
            </a:r>
            <a:endParaRPr lang="en-US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hr-HR" dirty="0"/>
              <a:t>Odakle novac dolazi i na što se troši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3629E24-69BB-440D-9449-202020A70028}"/>
              </a:ext>
            </a:extLst>
          </p:cNvPr>
          <p:cNvGrpSpPr/>
          <p:nvPr/>
        </p:nvGrpSpPr>
        <p:grpSpPr>
          <a:xfrm>
            <a:off x="914400" y="965300"/>
            <a:ext cx="1981200" cy="3551790"/>
            <a:chOff x="762000" y="1001160"/>
            <a:chExt cx="1981200" cy="3551790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7290" y="1614049"/>
              <a:ext cx="1620296" cy="2509306"/>
            </a:xfrm>
            <a:prstGeom prst="rect">
              <a:avLst/>
            </a:prstGeom>
          </p:spPr>
        </p:pic>
        <p:pic>
          <p:nvPicPr>
            <p:cNvPr id="60" name="Picture 2" descr="D:\Desain\IndoWebhouse\Indowebhouse\---- Graphicriver\Main\Png Icon\Apple-iPhone-4-(640x960).png">
              <a:extLst>
                <a:ext uri="{FF2B5EF4-FFF2-40B4-BE49-F238E27FC236}">
                  <a16:creationId xmlns:a16="http://schemas.microsoft.com/office/drawing/2014/main" id="{0A274007-9E38-46B9-B1A6-01986A271F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1001160"/>
              <a:ext cx="1981200" cy="35517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1" name="Text Placeholder 7">
            <a:extLst>
              <a:ext uri="{FF2B5EF4-FFF2-40B4-BE49-F238E27FC236}">
                <a16:creationId xmlns:a16="http://schemas.microsoft.com/office/drawing/2014/main" id="{BDC82B14-C233-44EF-9D91-964F4382C06F}"/>
              </a:ext>
            </a:extLst>
          </p:cNvPr>
          <p:cNvSpPr txBox="1">
            <a:spLocks/>
          </p:cNvSpPr>
          <p:nvPr/>
        </p:nvSpPr>
        <p:spPr>
          <a:xfrm>
            <a:off x="3352800" y="1578189"/>
            <a:ext cx="3962400" cy="53847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hr-HR" sz="1400" b="1" dirty="0">
                <a:solidFill>
                  <a:schemeClr val="accent2"/>
                </a:solidFill>
              </a:rPr>
              <a:t>PRAVO ZNAČENJE TRANSPARENTNOSTI</a:t>
            </a:r>
            <a:endParaRPr lang="en-US" sz="1400" b="1" dirty="0">
              <a:solidFill>
                <a:schemeClr val="accent2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hr-HR" sz="1200" dirty="0">
                <a:solidFill>
                  <a:schemeClr val="bg1"/>
                </a:solidFill>
              </a:rPr>
              <a:t>Ljudi kada su informirani donose ispravne odluke na osnovu ispravnih informacija. 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7081EB1-E5CC-473E-A8FF-FA57FDDA0D93}"/>
              </a:ext>
            </a:extLst>
          </p:cNvPr>
          <p:cNvGrpSpPr/>
          <p:nvPr/>
        </p:nvGrpSpPr>
        <p:grpSpPr>
          <a:xfrm>
            <a:off x="3464560" y="3202322"/>
            <a:ext cx="538479" cy="538479"/>
            <a:chOff x="6360160" y="3470748"/>
            <a:chExt cx="538479" cy="538479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2D9C4D2-3D2D-45F2-9003-ACD43A82F828}"/>
                </a:ext>
              </a:extLst>
            </p:cNvPr>
            <p:cNvSpPr/>
            <p:nvPr/>
          </p:nvSpPr>
          <p:spPr>
            <a:xfrm>
              <a:off x="6360160" y="3470748"/>
              <a:ext cx="538479" cy="5384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64" name="Freeform 33">
              <a:extLst>
                <a:ext uri="{FF2B5EF4-FFF2-40B4-BE49-F238E27FC236}">
                  <a16:creationId xmlns:a16="http://schemas.microsoft.com/office/drawing/2014/main" id="{86EC88EB-2BD5-4469-BBAF-85D0F50739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58593" y="3581064"/>
              <a:ext cx="341611" cy="317846"/>
            </a:xfrm>
            <a:custGeom>
              <a:avLst/>
              <a:gdLst>
                <a:gd name="T0" fmla="*/ 508 w 690"/>
                <a:gd name="T1" fmla="*/ 406 h 642"/>
                <a:gd name="T2" fmla="*/ 542 w 690"/>
                <a:gd name="T3" fmla="*/ 308 h 642"/>
                <a:gd name="T4" fmla="*/ 544 w 690"/>
                <a:gd name="T5" fmla="*/ 272 h 642"/>
                <a:gd name="T6" fmla="*/ 532 w 690"/>
                <a:gd name="T7" fmla="*/ 190 h 642"/>
                <a:gd name="T8" fmla="*/ 498 w 690"/>
                <a:gd name="T9" fmla="*/ 120 h 642"/>
                <a:gd name="T10" fmla="*/ 446 w 690"/>
                <a:gd name="T11" fmla="*/ 62 h 642"/>
                <a:gd name="T12" fmla="*/ 378 w 690"/>
                <a:gd name="T13" fmla="*/ 20 h 642"/>
                <a:gd name="T14" fmla="*/ 300 w 690"/>
                <a:gd name="T15" fmla="*/ 0 h 642"/>
                <a:gd name="T16" fmla="*/ 244 w 690"/>
                <a:gd name="T17" fmla="*/ 0 h 642"/>
                <a:gd name="T18" fmla="*/ 166 w 690"/>
                <a:gd name="T19" fmla="*/ 20 h 642"/>
                <a:gd name="T20" fmla="*/ 98 w 690"/>
                <a:gd name="T21" fmla="*/ 62 h 642"/>
                <a:gd name="T22" fmla="*/ 46 w 690"/>
                <a:gd name="T23" fmla="*/ 120 h 642"/>
                <a:gd name="T24" fmla="*/ 12 w 690"/>
                <a:gd name="T25" fmla="*/ 190 h 642"/>
                <a:gd name="T26" fmla="*/ 0 w 690"/>
                <a:gd name="T27" fmla="*/ 272 h 642"/>
                <a:gd name="T28" fmla="*/ 4 w 690"/>
                <a:gd name="T29" fmla="*/ 326 h 642"/>
                <a:gd name="T30" fmla="*/ 32 w 690"/>
                <a:gd name="T31" fmla="*/ 402 h 642"/>
                <a:gd name="T32" fmla="*/ 80 w 690"/>
                <a:gd name="T33" fmla="*/ 464 h 642"/>
                <a:gd name="T34" fmla="*/ 142 w 690"/>
                <a:gd name="T35" fmla="*/ 512 h 642"/>
                <a:gd name="T36" fmla="*/ 216 w 690"/>
                <a:gd name="T37" fmla="*/ 538 h 642"/>
                <a:gd name="T38" fmla="*/ 272 w 690"/>
                <a:gd name="T39" fmla="*/ 544 h 642"/>
                <a:gd name="T40" fmla="*/ 342 w 690"/>
                <a:gd name="T41" fmla="*/ 536 h 642"/>
                <a:gd name="T42" fmla="*/ 406 w 690"/>
                <a:gd name="T43" fmla="*/ 508 h 642"/>
                <a:gd name="T44" fmla="*/ 618 w 690"/>
                <a:gd name="T45" fmla="*/ 638 h 642"/>
                <a:gd name="T46" fmla="*/ 628 w 690"/>
                <a:gd name="T47" fmla="*/ 642 h 642"/>
                <a:gd name="T48" fmla="*/ 652 w 690"/>
                <a:gd name="T49" fmla="*/ 634 h 642"/>
                <a:gd name="T50" fmla="*/ 676 w 690"/>
                <a:gd name="T51" fmla="*/ 610 h 642"/>
                <a:gd name="T52" fmla="*/ 690 w 690"/>
                <a:gd name="T53" fmla="*/ 576 h 642"/>
                <a:gd name="T54" fmla="*/ 686 w 690"/>
                <a:gd name="T55" fmla="*/ 562 h 642"/>
                <a:gd name="T56" fmla="*/ 272 w 690"/>
                <a:gd name="T57" fmla="*/ 446 h 642"/>
                <a:gd name="T58" fmla="*/ 220 w 690"/>
                <a:gd name="T59" fmla="*/ 438 h 642"/>
                <a:gd name="T60" fmla="*/ 174 w 690"/>
                <a:gd name="T61" fmla="*/ 416 h 642"/>
                <a:gd name="T62" fmla="*/ 138 w 690"/>
                <a:gd name="T63" fmla="*/ 382 h 642"/>
                <a:gd name="T64" fmla="*/ 110 w 690"/>
                <a:gd name="T65" fmla="*/ 340 h 642"/>
                <a:gd name="T66" fmla="*/ 98 w 690"/>
                <a:gd name="T67" fmla="*/ 290 h 642"/>
                <a:gd name="T68" fmla="*/ 98 w 690"/>
                <a:gd name="T69" fmla="*/ 254 h 642"/>
                <a:gd name="T70" fmla="*/ 110 w 690"/>
                <a:gd name="T71" fmla="*/ 204 h 642"/>
                <a:gd name="T72" fmla="*/ 138 w 690"/>
                <a:gd name="T73" fmla="*/ 160 h 642"/>
                <a:gd name="T74" fmla="*/ 174 w 690"/>
                <a:gd name="T75" fmla="*/ 128 h 642"/>
                <a:gd name="T76" fmla="*/ 220 w 690"/>
                <a:gd name="T77" fmla="*/ 106 h 642"/>
                <a:gd name="T78" fmla="*/ 272 w 690"/>
                <a:gd name="T79" fmla="*/ 98 h 642"/>
                <a:gd name="T80" fmla="*/ 306 w 690"/>
                <a:gd name="T81" fmla="*/ 100 h 642"/>
                <a:gd name="T82" fmla="*/ 354 w 690"/>
                <a:gd name="T83" fmla="*/ 118 h 642"/>
                <a:gd name="T84" fmla="*/ 396 w 690"/>
                <a:gd name="T85" fmla="*/ 148 h 642"/>
                <a:gd name="T86" fmla="*/ 426 w 690"/>
                <a:gd name="T87" fmla="*/ 188 h 642"/>
                <a:gd name="T88" fmla="*/ 442 w 690"/>
                <a:gd name="T89" fmla="*/ 236 h 642"/>
                <a:gd name="T90" fmla="*/ 446 w 690"/>
                <a:gd name="T91" fmla="*/ 272 h 642"/>
                <a:gd name="T92" fmla="*/ 438 w 690"/>
                <a:gd name="T93" fmla="*/ 324 h 642"/>
                <a:gd name="T94" fmla="*/ 416 w 690"/>
                <a:gd name="T95" fmla="*/ 370 h 642"/>
                <a:gd name="T96" fmla="*/ 382 w 690"/>
                <a:gd name="T97" fmla="*/ 406 h 642"/>
                <a:gd name="T98" fmla="*/ 340 w 690"/>
                <a:gd name="T99" fmla="*/ 432 h 642"/>
                <a:gd name="T100" fmla="*/ 290 w 690"/>
                <a:gd name="T101" fmla="*/ 4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0" h="642">
                  <a:moveTo>
                    <a:pt x="686" y="562"/>
                  </a:moveTo>
                  <a:lnTo>
                    <a:pt x="508" y="406"/>
                  </a:lnTo>
                  <a:lnTo>
                    <a:pt x="508" y="406"/>
                  </a:lnTo>
                  <a:lnTo>
                    <a:pt x="524" y="376"/>
                  </a:lnTo>
                  <a:lnTo>
                    <a:pt x="534" y="342"/>
                  </a:lnTo>
                  <a:lnTo>
                    <a:pt x="542" y="308"/>
                  </a:lnTo>
                  <a:lnTo>
                    <a:pt x="544" y="290"/>
                  </a:lnTo>
                  <a:lnTo>
                    <a:pt x="544" y="272"/>
                  </a:lnTo>
                  <a:lnTo>
                    <a:pt x="544" y="272"/>
                  </a:lnTo>
                  <a:lnTo>
                    <a:pt x="542" y="244"/>
                  </a:lnTo>
                  <a:lnTo>
                    <a:pt x="538" y="216"/>
                  </a:lnTo>
                  <a:lnTo>
                    <a:pt x="532" y="190"/>
                  </a:lnTo>
                  <a:lnTo>
                    <a:pt x="522" y="166"/>
                  </a:lnTo>
                  <a:lnTo>
                    <a:pt x="512" y="142"/>
                  </a:lnTo>
                  <a:lnTo>
                    <a:pt x="498" y="120"/>
                  </a:lnTo>
                  <a:lnTo>
                    <a:pt x="482" y="98"/>
                  </a:lnTo>
                  <a:lnTo>
                    <a:pt x="464" y="80"/>
                  </a:lnTo>
                  <a:lnTo>
                    <a:pt x="446" y="62"/>
                  </a:lnTo>
                  <a:lnTo>
                    <a:pt x="424" y="46"/>
                  </a:lnTo>
                  <a:lnTo>
                    <a:pt x="402" y="32"/>
                  </a:lnTo>
                  <a:lnTo>
                    <a:pt x="378" y="20"/>
                  </a:lnTo>
                  <a:lnTo>
                    <a:pt x="352" y="12"/>
                  </a:lnTo>
                  <a:lnTo>
                    <a:pt x="326" y="4"/>
                  </a:lnTo>
                  <a:lnTo>
                    <a:pt x="300" y="0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44" y="0"/>
                  </a:lnTo>
                  <a:lnTo>
                    <a:pt x="216" y="4"/>
                  </a:lnTo>
                  <a:lnTo>
                    <a:pt x="190" y="12"/>
                  </a:lnTo>
                  <a:lnTo>
                    <a:pt x="166" y="20"/>
                  </a:lnTo>
                  <a:lnTo>
                    <a:pt x="142" y="32"/>
                  </a:lnTo>
                  <a:lnTo>
                    <a:pt x="120" y="46"/>
                  </a:lnTo>
                  <a:lnTo>
                    <a:pt x="98" y="62"/>
                  </a:lnTo>
                  <a:lnTo>
                    <a:pt x="80" y="80"/>
                  </a:lnTo>
                  <a:lnTo>
                    <a:pt x="62" y="98"/>
                  </a:lnTo>
                  <a:lnTo>
                    <a:pt x="46" y="120"/>
                  </a:lnTo>
                  <a:lnTo>
                    <a:pt x="32" y="142"/>
                  </a:lnTo>
                  <a:lnTo>
                    <a:pt x="20" y="166"/>
                  </a:lnTo>
                  <a:lnTo>
                    <a:pt x="12" y="190"/>
                  </a:lnTo>
                  <a:lnTo>
                    <a:pt x="4" y="216"/>
                  </a:lnTo>
                  <a:lnTo>
                    <a:pt x="0" y="244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300"/>
                  </a:lnTo>
                  <a:lnTo>
                    <a:pt x="4" y="326"/>
                  </a:lnTo>
                  <a:lnTo>
                    <a:pt x="12" y="352"/>
                  </a:lnTo>
                  <a:lnTo>
                    <a:pt x="20" y="378"/>
                  </a:lnTo>
                  <a:lnTo>
                    <a:pt x="32" y="402"/>
                  </a:lnTo>
                  <a:lnTo>
                    <a:pt x="46" y="424"/>
                  </a:lnTo>
                  <a:lnTo>
                    <a:pt x="62" y="446"/>
                  </a:lnTo>
                  <a:lnTo>
                    <a:pt x="80" y="464"/>
                  </a:lnTo>
                  <a:lnTo>
                    <a:pt x="98" y="482"/>
                  </a:lnTo>
                  <a:lnTo>
                    <a:pt x="120" y="498"/>
                  </a:lnTo>
                  <a:lnTo>
                    <a:pt x="142" y="512"/>
                  </a:lnTo>
                  <a:lnTo>
                    <a:pt x="166" y="522"/>
                  </a:lnTo>
                  <a:lnTo>
                    <a:pt x="190" y="532"/>
                  </a:lnTo>
                  <a:lnTo>
                    <a:pt x="216" y="538"/>
                  </a:lnTo>
                  <a:lnTo>
                    <a:pt x="244" y="542"/>
                  </a:lnTo>
                  <a:lnTo>
                    <a:pt x="272" y="544"/>
                  </a:lnTo>
                  <a:lnTo>
                    <a:pt x="272" y="544"/>
                  </a:lnTo>
                  <a:lnTo>
                    <a:pt x="296" y="544"/>
                  </a:lnTo>
                  <a:lnTo>
                    <a:pt x="320" y="540"/>
                  </a:lnTo>
                  <a:lnTo>
                    <a:pt x="342" y="536"/>
                  </a:lnTo>
                  <a:lnTo>
                    <a:pt x="364" y="528"/>
                  </a:lnTo>
                  <a:lnTo>
                    <a:pt x="386" y="520"/>
                  </a:lnTo>
                  <a:lnTo>
                    <a:pt x="406" y="508"/>
                  </a:lnTo>
                  <a:lnTo>
                    <a:pt x="426" y="496"/>
                  </a:lnTo>
                  <a:lnTo>
                    <a:pt x="444" y="484"/>
                  </a:lnTo>
                  <a:lnTo>
                    <a:pt x="618" y="638"/>
                  </a:lnTo>
                  <a:lnTo>
                    <a:pt x="618" y="638"/>
                  </a:lnTo>
                  <a:lnTo>
                    <a:pt x="622" y="642"/>
                  </a:lnTo>
                  <a:lnTo>
                    <a:pt x="628" y="642"/>
                  </a:lnTo>
                  <a:lnTo>
                    <a:pt x="634" y="642"/>
                  </a:lnTo>
                  <a:lnTo>
                    <a:pt x="640" y="640"/>
                  </a:lnTo>
                  <a:lnTo>
                    <a:pt x="652" y="634"/>
                  </a:lnTo>
                  <a:lnTo>
                    <a:pt x="664" y="624"/>
                  </a:lnTo>
                  <a:lnTo>
                    <a:pt x="676" y="610"/>
                  </a:lnTo>
                  <a:lnTo>
                    <a:pt x="676" y="610"/>
                  </a:lnTo>
                  <a:lnTo>
                    <a:pt x="686" y="596"/>
                  </a:lnTo>
                  <a:lnTo>
                    <a:pt x="690" y="584"/>
                  </a:lnTo>
                  <a:lnTo>
                    <a:pt x="690" y="576"/>
                  </a:lnTo>
                  <a:lnTo>
                    <a:pt x="690" y="572"/>
                  </a:lnTo>
                  <a:lnTo>
                    <a:pt x="688" y="566"/>
                  </a:lnTo>
                  <a:lnTo>
                    <a:pt x="686" y="562"/>
                  </a:lnTo>
                  <a:lnTo>
                    <a:pt x="686" y="562"/>
                  </a:lnTo>
                  <a:close/>
                  <a:moveTo>
                    <a:pt x="272" y="446"/>
                  </a:moveTo>
                  <a:lnTo>
                    <a:pt x="272" y="446"/>
                  </a:lnTo>
                  <a:lnTo>
                    <a:pt x="254" y="446"/>
                  </a:lnTo>
                  <a:lnTo>
                    <a:pt x="236" y="442"/>
                  </a:lnTo>
                  <a:lnTo>
                    <a:pt x="220" y="438"/>
                  </a:lnTo>
                  <a:lnTo>
                    <a:pt x="204" y="432"/>
                  </a:lnTo>
                  <a:lnTo>
                    <a:pt x="188" y="426"/>
                  </a:lnTo>
                  <a:lnTo>
                    <a:pt x="174" y="416"/>
                  </a:lnTo>
                  <a:lnTo>
                    <a:pt x="160" y="406"/>
                  </a:lnTo>
                  <a:lnTo>
                    <a:pt x="148" y="396"/>
                  </a:lnTo>
                  <a:lnTo>
                    <a:pt x="138" y="382"/>
                  </a:lnTo>
                  <a:lnTo>
                    <a:pt x="128" y="370"/>
                  </a:lnTo>
                  <a:lnTo>
                    <a:pt x="118" y="354"/>
                  </a:lnTo>
                  <a:lnTo>
                    <a:pt x="110" y="340"/>
                  </a:lnTo>
                  <a:lnTo>
                    <a:pt x="106" y="324"/>
                  </a:lnTo>
                  <a:lnTo>
                    <a:pt x="100" y="306"/>
                  </a:lnTo>
                  <a:lnTo>
                    <a:pt x="98" y="290"/>
                  </a:lnTo>
                  <a:lnTo>
                    <a:pt x="98" y="272"/>
                  </a:lnTo>
                  <a:lnTo>
                    <a:pt x="98" y="272"/>
                  </a:lnTo>
                  <a:lnTo>
                    <a:pt x="98" y="254"/>
                  </a:lnTo>
                  <a:lnTo>
                    <a:pt x="100" y="236"/>
                  </a:lnTo>
                  <a:lnTo>
                    <a:pt x="106" y="220"/>
                  </a:lnTo>
                  <a:lnTo>
                    <a:pt x="110" y="204"/>
                  </a:lnTo>
                  <a:lnTo>
                    <a:pt x="118" y="188"/>
                  </a:lnTo>
                  <a:lnTo>
                    <a:pt x="128" y="174"/>
                  </a:lnTo>
                  <a:lnTo>
                    <a:pt x="138" y="160"/>
                  </a:lnTo>
                  <a:lnTo>
                    <a:pt x="148" y="148"/>
                  </a:lnTo>
                  <a:lnTo>
                    <a:pt x="160" y="138"/>
                  </a:lnTo>
                  <a:lnTo>
                    <a:pt x="174" y="128"/>
                  </a:lnTo>
                  <a:lnTo>
                    <a:pt x="188" y="118"/>
                  </a:lnTo>
                  <a:lnTo>
                    <a:pt x="204" y="110"/>
                  </a:lnTo>
                  <a:lnTo>
                    <a:pt x="220" y="106"/>
                  </a:lnTo>
                  <a:lnTo>
                    <a:pt x="236" y="100"/>
                  </a:lnTo>
                  <a:lnTo>
                    <a:pt x="254" y="98"/>
                  </a:lnTo>
                  <a:lnTo>
                    <a:pt x="272" y="98"/>
                  </a:lnTo>
                  <a:lnTo>
                    <a:pt x="272" y="98"/>
                  </a:lnTo>
                  <a:lnTo>
                    <a:pt x="290" y="98"/>
                  </a:lnTo>
                  <a:lnTo>
                    <a:pt x="306" y="100"/>
                  </a:lnTo>
                  <a:lnTo>
                    <a:pt x="324" y="106"/>
                  </a:lnTo>
                  <a:lnTo>
                    <a:pt x="340" y="110"/>
                  </a:lnTo>
                  <a:lnTo>
                    <a:pt x="354" y="118"/>
                  </a:lnTo>
                  <a:lnTo>
                    <a:pt x="370" y="128"/>
                  </a:lnTo>
                  <a:lnTo>
                    <a:pt x="382" y="138"/>
                  </a:lnTo>
                  <a:lnTo>
                    <a:pt x="396" y="148"/>
                  </a:lnTo>
                  <a:lnTo>
                    <a:pt x="406" y="160"/>
                  </a:lnTo>
                  <a:lnTo>
                    <a:pt x="416" y="174"/>
                  </a:lnTo>
                  <a:lnTo>
                    <a:pt x="426" y="188"/>
                  </a:lnTo>
                  <a:lnTo>
                    <a:pt x="432" y="204"/>
                  </a:lnTo>
                  <a:lnTo>
                    <a:pt x="438" y="220"/>
                  </a:lnTo>
                  <a:lnTo>
                    <a:pt x="442" y="236"/>
                  </a:lnTo>
                  <a:lnTo>
                    <a:pt x="446" y="254"/>
                  </a:lnTo>
                  <a:lnTo>
                    <a:pt x="446" y="272"/>
                  </a:lnTo>
                  <a:lnTo>
                    <a:pt x="446" y="272"/>
                  </a:lnTo>
                  <a:lnTo>
                    <a:pt x="446" y="290"/>
                  </a:lnTo>
                  <a:lnTo>
                    <a:pt x="442" y="306"/>
                  </a:lnTo>
                  <a:lnTo>
                    <a:pt x="438" y="324"/>
                  </a:lnTo>
                  <a:lnTo>
                    <a:pt x="432" y="340"/>
                  </a:lnTo>
                  <a:lnTo>
                    <a:pt x="426" y="354"/>
                  </a:lnTo>
                  <a:lnTo>
                    <a:pt x="416" y="370"/>
                  </a:lnTo>
                  <a:lnTo>
                    <a:pt x="406" y="382"/>
                  </a:lnTo>
                  <a:lnTo>
                    <a:pt x="396" y="396"/>
                  </a:lnTo>
                  <a:lnTo>
                    <a:pt x="382" y="406"/>
                  </a:lnTo>
                  <a:lnTo>
                    <a:pt x="370" y="416"/>
                  </a:lnTo>
                  <a:lnTo>
                    <a:pt x="354" y="426"/>
                  </a:lnTo>
                  <a:lnTo>
                    <a:pt x="340" y="432"/>
                  </a:lnTo>
                  <a:lnTo>
                    <a:pt x="324" y="438"/>
                  </a:lnTo>
                  <a:lnTo>
                    <a:pt x="306" y="442"/>
                  </a:lnTo>
                  <a:lnTo>
                    <a:pt x="290" y="446"/>
                  </a:lnTo>
                  <a:lnTo>
                    <a:pt x="272" y="446"/>
                  </a:lnTo>
                  <a:lnTo>
                    <a:pt x="272" y="4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AF597E3-360A-480C-8A78-AA07B7B29FA7}"/>
              </a:ext>
            </a:extLst>
          </p:cNvPr>
          <p:cNvGrpSpPr/>
          <p:nvPr/>
        </p:nvGrpSpPr>
        <p:grpSpPr>
          <a:xfrm>
            <a:off x="3459467" y="2490548"/>
            <a:ext cx="538479" cy="538479"/>
            <a:chOff x="6355067" y="2758974"/>
            <a:chExt cx="538479" cy="538479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34257301-686B-45AA-AE40-0328DDA91381}"/>
                </a:ext>
              </a:extLst>
            </p:cNvPr>
            <p:cNvSpPr/>
            <p:nvPr/>
          </p:nvSpPr>
          <p:spPr>
            <a:xfrm>
              <a:off x="6355067" y="2758974"/>
              <a:ext cx="538479" cy="5384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67" name="Freeform 41">
              <a:extLst>
                <a:ext uri="{FF2B5EF4-FFF2-40B4-BE49-F238E27FC236}">
                  <a16:creationId xmlns:a16="http://schemas.microsoft.com/office/drawing/2014/main" id="{8B3E33AC-08A4-4B8D-81FA-F4AA05E23C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15489" y="2818722"/>
              <a:ext cx="227820" cy="418981"/>
            </a:xfrm>
            <a:custGeom>
              <a:avLst/>
              <a:gdLst>
                <a:gd name="T0" fmla="*/ 36 w 348"/>
                <a:gd name="T1" fmla="*/ 0 h 640"/>
                <a:gd name="T2" fmla="*/ 28 w 348"/>
                <a:gd name="T3" fmla="*/ 0 h 640"/>
                <a:gd name="T4" fmla="*/ 16 w 348"/>
                <a:gd name="T5" fmla="*/ 6 h 640"/>
                <a:gd name="T6" fmla="*/ 6 w 348"/>
                <a:gd name="T7" fmla="*/ 14 h 640"/>
                <a:gd name="T8" fmla="*/ 0 w 348"/>
                <a:gd name="T9" fmla="*/ 28 h 640"/>
                <a:gd name="T10" fmla="*/ 0 w 348"/>
                <a:gd name="T11" fmla="*/ 604 h 640"/>
                <a:gd name="T12" fmla="*/ 0 w 348"/>
                <a:gd name="T13" fmla="*/ 612 h 640"/>
                <a:gd name="T14" fmla="*/ 6 w 348"/>
                <a:gd name="T15" fmla="*/ 624 h 640"/>
                <a:gd name="T16" fmla="*/ 16 w 348"/>
                <a:gd name="T17" fmla="*/ 634 h 640"/>
                <a:gd name="T18" fmla="*/ 28 w 348"/>
                <a:gd name="T19" fmla="*/ 638 h 640"/>
                <a:gd name="T20" fmla="*/ 312 w 348"/>
                <a:gd name="T21" fmla="*/ 640 h 640"/>
                <a:gd name="T22" fmla="*/ 320 w 348"/>
                <a:gd name="T23" fmla="*/ 638 h 640"/>
                <a:gd name="T24" fmla="*/ 332 w 348"/>
                <a:gd name="T25" fmla="*/ 634 h 640"/>
                <a:gd name="T26" fmla="*/ 342 w 348"/>
                <a:gd name="T27" fmla="*/ 624 h 640"/>
                <a:gd name="T28" fmla="*/ 346 w 348"/>
                <a:gd name="T29" fmla="*/ 612 h 640"/>
                <a:gd name="T30" fmla="*/ 348 w 348"/>
                <a:gd name="T31" fmla="*/ 34 h 640"/>
                <a:gd name="T32" fmla="*/ 346 w 348"/>
                <a:gd name="T33" fmla="*/ 28 h 640"/>
                <a:gd name="T34" fmla="*/ 342 w 348"/>
                <a:gd name="T35" fmla="*/ 14 h 640"/>
                <a:gd name="T36" fmla="*/ 332 w 348"/>
                <a:gd name="T37" fmla="*/ 6 h 640"/>
                <a:gd name="T38" fmla="*/ 320 w 348"/>
                <a:gd name="T39" fmla="*/ 0 h 640"/>
                <a:gd name="T40" fmla="*/ 312 w 348"/>
                <a:gd name="T41" fmla="*/ 0 h 640"/>
                <a:gd name="T42" fmla="*/ 218 w 348"/>
                <a:gd name="T43" fmla="*/ 34 h 640"/>
                <a:gd name="T44" fmla="*/ 222 w 348"/>
                <a:gd name="T45" fmla="*/ 34 h 640"/>
                <a:gd name="T46" fmla="*/ 228 w 348"/>
                <a:gd name="T47" fmla="*/ 40 h 640"/>
                <a:gd name="T48" fmla="*/ 228 w 348"/>
                <a:gd name="T49" fmla="*/ 44 h 640"/>
                <a:gd name="T50" fmla="*/ 224 w 348"/>
                <a:gd name="T51" fmla="*/ 50 h 640"/>
                <a:gd name="T52" fmla="*/ 218 w 348"/>
                <a:gd name="T53" fmla="*/ 54 h 640"/>
                <a:gd name="T54" fmla="*/ 130 w 348"/>
                <a:gd name="T55" fmla="*/ 54 h 640"/>
                <a:gd name="T56" fmla="*/ 122 w 348"/>
                <a:gd name="T57" fmla="*/ 50 h 640"/>
                <a:gd name="T58" fmla="*/ 120 w 348"/>
                <a:gd name="T59" fmla="*/ 44 h 640"/>
                <a:gd name="T60" fmla="*/ 120 w 348"/>
                <a:gd name="T61" fmla="*/ 40 h 640"/>
                <a:gd name="T62" fmla="*/ 126 w 348"/>
                <a:gd name="T63" fmla="*/ 34 h 640"/>
                <a:gd name="T64" fmla="*/ 130 w 348"/>
                <a:gd name="T65" fmla="*/ 34 h 640"/>
                <a:gd name="T66" fmla="*/ 174 w 348"/>
                <a:gd name="T67" fmla="*/ 624 h 640"/>
                <a:gd name="T68" fmla="*/ 162 w 348"/>
                <a:gd name="T69" fmla="*/ 622 h 640"/>
                <a:gd name="T70" fmla="*/ 146 w 348"/>
                <a:gd name="T71" fmla="*/ 606 h 640"/>
                <a:gd name="T72" fmla="*/ 144 w 348"/>
                <a:gd name="T73" fmla="*/ 594 h 640"/>
                <a:gd name="T74" fmla="*/ 144 w 348"/>
                <a:gd name="T75" fmla="*/ 588 h 640"/>
                <a:gd name="T76" fmla="*/ 152 w 348"/>
                <a:gd name="T77" fmla="*/ 572 h 640"/>
                <a:gd name="T78" fmla="*/ 168 w 348"/>
                <a:gd name="T79" fmla="*/ 564 h 640"/>
                <a:gd name="T80" fmla="*/ 174 w 348"/>
                <a:gd name="T81" fmla="*/ 564 h 640"/>
                <a:gd name="T82" fmla="*/ 186 w 348"/>
                <a:gd name="T83" fmla="*/ 566 h 640"/>
                <a:gd name="T84" fmla="*/ 202 w 348"/>
                <a:gd name="T85" fmla="*/ 582 h 640"/>
                <a:gd name="T86" fmla="*/ 204 w 348"/>
                <a:gd name="T87" fmla="*/ 594 h 640"/>
                <a:gd name="T88" fmla="*/ 204 w 348"/>
                <a:gd name="T89" fmla="*/ 600 h 640"/>
                <a:gd name="T90" fmla="*/ 194 w 348"/>
                <a:gd name="T91" fmla="*/ 616 h 640"/>
                <a:gd name="T92" fmla="*/ 180 w 348"/>
                <a:gd name="T93" fmla="*/ 624 h 640"/>
                <a:gd name="T94" fmla="*/ 174 w 348"/>
                <a:gd name="T95" fmla="*/ 624 h 640"/>
                <a:gd name="T96" fmla="*/ 18 w 348"/>
                <a:gd name="T97" fmla="*/ 552 h 640"/>
                <a:gd name="T98" fmla="*/ 330 w 348"/>
                <a:gd name="T99" fmla="*/ 88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8" h="640">
                  <a:moveTo>
                    <a:pt x="312" y="0"/>
                  </a:moveTo>
                  <a:lnTo>
                    <a:pt x="36" y="0"/>
                  </a:ln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0" y="612"/>
                  </a:lnTo>
                  <a:lnTo>
                    <a:pt x="2" y="618"/>
                  </a:lnTo>
                  <a:lnTo>
                    <a:pt x="6" y="624"/>
                  </a:lnTo>
                  <a:lnTo>
                    <a:pt x="10" y="628"/>
                  </a:lnTo>
                  <a:lnTo>
                    <a:pt x="16" y="634"/>
                  </a:lnTo>
                  <a:lnTo>
                    <a:pt x="22" y="636"/>
                  </a:lnTo>
                  <a:lnTo>
                    <a:pt x="28" y="638"/>
                  </a:lnTo>
                  <a:lnTo>
                    <a:pt x="36" y="640"/>
                  </a:lnTo>
                  <a:lnTo>
                    <a:pt x="312" y="640"/>
                  </a:lnTo>
                  <a:lnTo>
                    <a:pt x="312" y="640"/>
                  </a:lnTo>
                  <a:lnTo>
                    <a:pt x="320" y="638"/>
                  </a:lnTo>
                  <a:lnTo>
                    <a:pt x="326" y="636"/>
                  </a:lnTo>
                  <a:lnTo>
                    <a:pt x="332" y="634"/>
                  </a:lnTo>
                  <a:lnTo>
                    <a:pt x="338" y="628"/>
                  </a:lnTo>
                  <a:lnTo>
                    <a:pt x="342" y="624"/>
                  </a:lnTo>
                  <a:lnTo>
                    <a:pt x="344" y="618"/>
                  </a:lnTo>
                  <a:lnTo>
                    <a:pt x="346" y="612"/>
                  </a:lnTo>
                  <a:lnTo>
                    <a:pt x="348" y="604"/>
                  </a:lnTo>
                  <a:lnTo>
                    <a:pt x="348" y="34"/>
                  </a:lnTo>
                  <a:lnTo>
                    <a:pt x="348" y="34"/>
                  </a:lnTo>
                  <a:lnTo>
                    <a:pt x="346" y="28"/>
                  </a:lnTo>
                  <a:lnTo>
                    <a:pt x="344" y="20"/>
                  </a:lnTo>
                  <a:lnTo>
                    <a:pt x="342" y="14"/>
                  </a:lnTo>
                  <a:lnTo>
                    <a:pt x="338" y="10"/>
                  </a:lnTo>
                  <a:lnTo>
                    <a:pt x="332" y="6"/>
                  </a:lnTo>
                  <a:lnTo>
                    <a:pt x="326" y="2"/>
                  </a:lnTo>
                  <a:lnTo>
                    <a:pt x="320" y="0"/>
                  </a:lnTo>
                  <a:lnTo>
                    <a:pt x="312" y="0"/>
                  </a:lnTo>
                  <a:lnTo>
                    <a:pt x="312" y="0"/>
                  </a:lnTo>
                  <a:close/>
                  <a:moveTo>
                    <a:pt x="130" y="34"/>
                  </a:moveTo>
                  <a:lnTo>
                    <a:pt x="218" y="34"/>
                  </a:lnTo>
                  <a:lnTo>
                    <a:pt x="218" y="34"/>
                  </a:lnTo>
                  <a:lnTo>
                    <a:pt x="222" y="34"/>
                  </a:lnTo>
                  <a:lnTo>
                    <a:pt x="224" y="36"/>
                  </a:lnTo>
                  <a:lnTo>
                    <a:pt x="228" y="40"/>
                  </a:lnTo>
                  <a:lnTo>
                    <a:pt x="228" y="44"/>
                  </a:lnTo>
                  <a:lnTo>
                    <a:pt x="228" y="44"/>
                  </a:lnTo>
                  <a:lnTo>
                    <a:pt x="228" y="48"/>
                  </a:lnTo>
                  <a:lnTo>
                    <a:pt x="224" y="50"/>
                  </a:lnTo>
                  <a:lnTo>
                    <a:pt x="222" y="54"/>
                  </a:lnTo>
                  <a:lnTo>
                    <a:pt x="218" y="54"/>
                  </a:lnTo>
                  <a:lnTo>
                    <a:pt x="130" y="54"/>
                  </a:lnTo>
                  <a:lnTo>
                    <a:pt x="130" y="54"/>
                  </a:lnTo>
                  <a:lnTo>
                    <a:pt x="126" y="54"/>
                  </a:lnTo>
                  <a:lnTo>
                    <a:pt x="122" y="50"/>
                  </a:lnTo>
                  <a:lnTo>
                    <a:pt x="120" y="48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0"/>
                  </a:lnTo>
                  <a:lnTo>
                    <a:pt x="122" y="36"/>
                  </a:lnTo>
                  <a:lnTo>
                    <a:pt x="126" y="34"/>
                  </a:lnTo>
                  <a:lnTo>
                    <a:pt x="130" y="34"/>
                  </a:lnTo>
                  <a:lnTo>
                    <a:pt x="130" y="34"/>
                  </a:lnTo>
                  <a:close/>
                  <a:moveTo>
                    <a:pt x="174" y="624"/>
                  </a:moveTo>
                  <a:lnTo>
                    <a:pt x="174" y="624"/>
                  </a:lnTo>
                  <a:lnTo>
                    <a:pt x="168" y="624"/>
                  </a:lnTo>
                  <a:lnTo>
                    <a:pt x="162" y="622"/>
                  </a:lnTo>
                  <a:lnTo>
                    <a:pt x="152" y="616"/>
                  </a:lnTo>
                  <a:lnTo>
                    <a:pt x="146" y="606"/>
                  </a:lnTo>
                  <a:lnTo>
                    <a:pt x="144" y="600"/>
                  </a:lnTo>
                  <a:lnTo>
                    <a:pt x="144" y="594"/>
                  </a:lnTo>
                  <a:lnTo>
                    <a:pt x="144" y="594"/>
                  </a:lnTo>
                  <a:lnTo>
                    <a:pt x="144" y="588"/>
                  </a:lnTo>
                  <a:lnTo>
                    <a:pt x="146" y="582"/>
                  </a:lnTo>
                  <a:lnTo>
                    <a:pt x="152" y="572"/>
                  </a:lnTo>
                  <a:lnTo>
                    <a:pt x="162" y="566"/>
                  </a:lnTo>
                  <a:lnTo>
                    <a:pt x="168" y="564"/>
                  </a:lnTo>
                  <a:lnTo>
                    <a:pt x="174" y="564"/>
                  </a:lnTo>
                  <a:lnTo>
                    <a:pt x="174" y="564"/>
                  </a:lnTo>
                  <a:lnTo>
                    <a:pt x="180" y="564"/>
                  </a:lnTo>
                  <a:lnTo>
                    <a:pt x="186" y="566"/>
                  </a:lnTo>
                  <a:lnTo>
                    <a:pt x="194" y="572"/>
                  </a:lnTo>
                  <a:lnTo>
                    <a:pt x="202" y="582"/>
                  </a:lnTo>
                  <a:lnTo>
                    <a:pt x="204" y="588"/>
                  </a:lnTo>
                  <a:lnTo>
                    <a:pt x="204" y="594"/>
                  </a:lnTo>
                  <a:lnTo>
                    <a:pt x="204" y="594"/>
                  </a:lnTo>
                  <a:lnTo>
                    <a:pt x="204" y="600"/>
                  </a:lnTo>
                  <a:lnTo>
                    <a:pt x="202" y="606"/>
                  </a:lnTo>
                  <a:lnTo>
                    <a:pt x="194" y="616"/>
                  </a:lnTo>
                  <a:lnTo>
                    <a:pt x="186" y="622"/>
                  </a:lnTo>
                  <a:lnTo>
                    <a:pt x="180" y="624"/>
                  </a:lnTo>
                  <a:lnTo>
                    <a:pt x="174" y="624"/>
                  </a:lnTo>
                  <a:lnTo>
                    <a:pt x="174" y="624"/>
                  </a:lnTo>
                  <a:close/>
                  <a:moveTo>
                    <a:pt x="330" y="552"/>
                  </a:moveTo>
                  <a:lnTo>
                    <a:pt x="18" y="552"/>
                  </a:lnTo>
                  <a:lnTo>
                    <a:pt x="18" y="88"/>
                  </a:lnTo>
                  <a:lnTo>
                    <a:pt x="330" y="88"/>
                  </a:lnTo>
                  <a:lnTo>
                    <a:pt x="330" y="5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8" name="Text Placeholder 7">
            <a:extLst>
              <a:ext uri="{FF2B5EF4-FFF2-40B4-BE49-F238E27FC236}">
                <a16:creationId xmlns:a16="http://schemas.microsoft.com/office/drawing/2014/main" id="{8818C178-2177-4645-9547-44325B4D0BEA}"/>
              </a:ext>
            </a:extLst>
          </p:cNvPr>
          <p:cNvSpPr txBox="1">
            <a:spLocks/>
          </p:cNvSpPr>
          <p:nvPr/>
        </p:nvSpPr>
        <p:spPr>
          <a:xfrm>
            <a:off x="4026230" y="2498034"/>
            <a:ext cx="4508170" cy="53099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hr-HR" sz="1200" dirty="0">
                <a:solidFill>
                  <a:schemeClr val="bg1"/>
                </a:solidFill>
              </a:rPr>
              <a:t>Kompletan pregled prihoda i troškova na vašem uređaju. Dostupne su opcije komentiranja, dijeljenja i rasprave.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9" name="Text Placeholder 7">
            <a:extLst>
              <a:ext uri="{FF2B5EF4-FFF2-40B4-BE49-F238E27FC236}">
                <a16:creationId xmlns:a16="http://schemas.microsoft.com/office/drawing/2014/main" id="{05909900-5892-4A3A-B0C5-1D3A2816BEF3}"/>
              </a:ext>
            </a:extLst>
          </p:cNvPr>
          <p:cNvSpPr txBox="1">
            <a:spLocks/>
          </p:cNvSpPr>
          <p:nvPr/>
        </p:nvSpPr>
        <p:spPr>
          <a:xfrm>
            <a:off x="4022916" y="3204386"/>
            <a:ext cx="4206684" cy="53099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hr-HR" sz="1200" dirty="0">
                <a:solidFill>
                  <a:schemeClr val="bg1"/>
                </a:solidFill>
              </a:rPr>
              <a:t>Pretraži sve odjele javne uprave, upoznaj njihovu razinu uključenosti vrijednosti kojima pridonose funkcioniranju grada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8" grpId="0"/>
      <p:bldP spid="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>
                <a:latin typeface="+mj-lt"/>
              </a:rPr>
              <a:t>KAKO APLIKACIJA</a:t>
            </a:r>
            <a:r>
              <a:rPr lang="en-US" dirty="0">
                <a:latin typeface="+mj-lt"/>
              </a:rPr>
              <a:t> </a:t>
            </a:r>
            <a:r>
              <a:rPr lang="hr-HR" dirty="0">
                <a:solidFill>
                  <a:schemeClr val="accent2"/>
                </a:solidFill>
                <a:latin typeface="+mj-lt"/>
              </a:rPr>
              <a:t>RADI?</a:t>
            </a:r>
            <a:endParaRPr lang="en-US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hr-HR" dirty="0"/>
              <a:t>Funkcionalnosti aplikacije Moj proračun – grad Sisak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304800" y="3486150"/>
            <a:ext cx="2819400" cy="914400"/>
          </a:xfrm>
        </p:spPr>
        <p:txBody>
          <a:bodyPr/>
          <a:lstStyle/>
          <a:p>
            <a:r>
              <a:rPr lang="hr-HR" b="1" dirty="0">
                <a:solidFill>
                  <a:schemeClr val="accent2"/>
                </a:solidFill>
              </a:rPr>
              <a:t>Donošenje odluka na temelju informacija</a:t>
            </a:r>
            <a:endParaRPr lang="en-US" b="1" dirty="0">
              <a:solidFill>
                <a:schemeClr val="accent2"/>
              </a:solidFill>
            </a:endParaRPr>
          </a:p>
          <a:p>
            <a:r>
              <a:rPr lang="hr-HR" dirty="0"/>
              <a:t>Pregled i pretraživanje bitnih informacija vezanih za gradski proračun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hr-HR" b="1" dirty="0">
                <a:solidFill>
                  <a:schemeClr val="accent2"/>
                </a:solidFill>
              </a:rPr>
              <a:t>Uravnoteženje proračuna</a:t>
            </a:r>
            <a:endParaRPr lang="en-US" b="1" dirty="0">
              <a:solidFill>
                <a:schemeClr val="accent2"/>
              </a:solidFill>
            </a:endParaRPr>
          </a:p>
          <a:p>
            <a:r>
              <a:rPr lang="hr-HR" dirty="0"/>
              <a:t>Građani donose odluke bazirane na sveobuhvatnom pregledu prihoda i troškova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hr-HR" b="1" dirty="0">
                <a:solidFill>
                  <a:schemeClr val="accent2"/>
                </a:solidFill>
              </a:rPr>
              <a:t>Informacije za Gradsko vijeće</a:t>
            </a:r>
            <a:endParaRPr lang="en-US" b="1" dirty="0">
              <a:solidFill>
                <a:schemeClr val="accent2"/>
              </a:solidFill>
            </a:endParaRPr>
          </a:p>
          <a:p>
            <a:r>
              <a:rPr lang="hr-HR" dirty="0"/>
              <a:t>Korištenje Big data sustava kako bi se u stvarnom vremenu prikupljeni podaci prezentirali članovima vijeća 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5C5E1F8-7BEE-4766-9E0F-459EED24624A}"/>
              </a:ext>
            </a:extLst>
          </p:cNvPr>
          <p:cNvGrpSpPr/>
          <p:nvPr/>
        </p:nvGrpSpPr>
        <p:grpSpPr>
          <a:xfrm>
            <a:off x="457200" y="1917118"/>
            <a:ext cx="2514600" cy="1492832"/>
            <a:chOff x="457200" y="1951419"/>
            <a:chExt cx="2514600" cy="1492832"/>
          </a:xfrm>
        </p:grpSpPr>
        <p:pic>
          <p:nvPicPr>
            <p:cNvPr id="40" name="Picture 2" descr="D:\Desain\IndoWebhouse\Indowebhouse\---- Graphicriver\1. Big Royal\Big Royal PowerPoint Template\Png Icon\asdasd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386"/>
            <a:stretch/>
          </p:blipFill>
          <p:spPr bwMode="auto">
            <a:xfrm>
              <a:off x="457200" y="1951419"/>
              <a:ext cx="2514600" cy="1492832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3104A4D-754D-43C3-9F37-34D17B39AA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22407"/>
            <a:stretch/>
          </p:blipFill>
          <p:spPr>
            <a:xfrm>
              <a:off x="697240" y="2052060"/>
              <a:ext cx="2022296" cy="1135184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9E4B90D-1A77-4AB2-A38C-421D8AA97D4E}"/>
              </a:ext>
            </a:extLst>
          </p:cNvPr>
          <p:cNvGrpSpPr/>
          <p:nvPr/>
        </p:nvGrpSpPr>
        <p:grpSpPr>
          <a:xfrm>
            <a:off x="1469136" y="1917456"/>
            <a:ext cx="1426464" cy="1426464"/>
            <a:chOff x="1376346" y="782216"/>
            <a:chExt cx="1426464" cy="1426464"/>
          </a:xfrm>
        </p:grpSpPr>
        <p:sp>
          <p:nvSpPr>
            <p:cNvPr id="24" name="Oval 23"/>
            <p:cNvSpPr/>
            <p:nvPr/>
          </p:nvSpPr>
          <p:spPr>
            <a:xfrm>
              <a:off x="1376346" y="782216"/>
              <a:ext cx="1426464" cy="14264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bg1">
                  <a:lumMod val="95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pic>
          <p:nvPicPr>
            <p:cNvPr id="47" name="Picture Placeholder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6346" y="782216"/>
              <a:ext cx="1426464" cy="1426464"/>
            </a:xfrm>
            <a:prstGeom prst="ellipse">
              <a:avLst/>
            </a:prstGeom>
            <a:ln w="38100">
              <a:noFill/>
            </a:ln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DBEDAE0-271B-4167-B95E-885DCE2753C6}"/>
              </a:ext>
            </a:extLst>
          </p:cNvPr>
          <p:cNvGrpSpPr/>
          <p:nvPr/>
        </p:nvGrpSpPr>
        <p:grpSpPr>
          <a:xfrm>
            <a:off x="3843150" y="1450109"/>
            <a:ext cx="1487561" cy="1903835"/>
            <a:chOff x="3843150" y="1450109"/>
            <a:chExt cx="1487561" cy="1903835"/>
          </a:xfrm>
        </p:grpSpPr>
        <p:pic>
          <p:nvPicPr>
            <p:cNvPr id="34" name="Picture 4" descr="D:\Desain\IndoWebhouse\Indowebhouse\---- Graphicriver\1. Big Royal\Big Royal PowerPoint Template\Png Icon\tablet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3150" y="1450109"/>
              <a:ext cx="1487561" cy="1903835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9A5DA3B8-2FA6-4CAE-9DCB-B85B3715BA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12924"/>
            <a:stretch/>
          </p:blipFill>
          <p:spPr>
            <a:xfrm>
              <a:off x="4011780" y="1660571"/>
              <a:ext cx="1141717" cy="1506938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93B79A3-F573-4B71-9A49-CC43C2DEF812}"/>
              </a:ext>
            </a:extLst>
          </p:cNvPr>
          <p:cNvGrpSpPr/>
          <p:nvPr/>
        </p:nvGrpSpPr>
        <p:grpSpPr>
          <a:xfrm>
            <a:off x="6214957" y="1926985"/>
            <a:ext cx="2514600" cy="1492832"/>
            <a:chOff x="6214957" y="1926985"/>
            <a:chExt cx="2514600" cy="1492832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0FF290DF-CE4E-415D-9FDD-D09B998850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3559" b="13072"/>
            <a:stretch/>
          </p:blipFill>
          <p:spPr>
            <a:xfrm>
              <a:off x="6467669" y="2042598"/>
              <a:ext cx="2032606" cy="1144645"/>
            </a:xfrm>
            <a:prstGeom prst="rect">
              <a:avLst/>
            </a:prstGeom>
          </p:spPr>
        </p:pic>
        <p:pic>
          <p:nvPicPr>
            <p:cNvPr id="41" name="Picture 2" descr="D:\Desain\IndoWebhouse\Indowebhouse\---- Graphicriver\1. Big Royal\Big Royal PowerPoint Template\Png Icon\asdasd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386"/>
            <a:stretch/>
          </p:blipFill>
          <p:spPr bwMode="auto">
            <a:xfrm>
              <a:off x="6214957" y="1926985"/>
              <a:ext cx="2514600" cy="1492832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F5699FD-4428-4CEB-AC0C-40F3B5558FF2}"/>
              </a:ext>
            </a:extLst>
          </p:cNvPr>
          <p:cNvGrpSpPr/>
          <p:nvPr/>
        </p:nvGrpSpPr>
        <p:grpSpPr>
          <a:xfrm>
            <a:off x="6202061" y="1892376"/>
            <a:ext cx="1426464" cy="1426464"/>
            <a:chOff x="7260336" y="274889"/>
            <a:chExt cx="1426464" cy="1426464"/>
          </a:xfrm>
        </p:grpSpPr>
        <p:sp>
          <p:nvSpPr>
            <p:cNvPr id="48" name="Oval 47"/>
            <p:cNvSpPr/>
            <p:nvPr/>
          </p:nvSpPr>
          <p:spPr>
            <a:xfrm>
              <a:off x="7260336" y="274889"/>
              <a:ext cx="1426464" cy="14264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bg1">
                  <a:lumMod val="95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pic>
          <p:nvPicPr>
            <p:cNvPr id="49" name="Picture Placeholder 2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0336" y="274889"/>
              <a:ext cx="1426464" cy="1426464"/>
            </a:xfrm>
            <a:prstGeom prst="ellipse">
              <a:avLst/>
            </a:prstGeom>
            <a:ln w="38100">
              <a:noFill/>
            </a:ln>
            <a:effectLst>
              <a:innerShdw blurRad="114300">
                <a:prstClr val="black"/>
              </a:innerShdw>
            </a:effectLst>
          </p:spPr>
        </p:pic>
      </p:grpSp>
    </p:spTree>
    <p:extLst>
      <p:ext uri="{BB962C8B-B14F-4D97-AF65-F5344CB8AC3E}">
        <p14:creationId xmlns:p14="http://schemas.microsoft.com/office/powerpoint/2010/main" val="246147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9" grpId="0" uiExpand="1" build="p"/>
      <p:bldP spid="10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533400" y="2266950"/>
            <a:ext cx="2819400" cy="2044960"/>
          </a:xfrm>
        </p:spPr>
        <p:txBody>
          <a:bodyPr anchor="ctr">
            <a:normAutofit/>
          </a:bodyPr>
          <a:lstStyle/>
          <a:p>
            <a:r>
              <a:rPr lang="hr-HR" sz="1800" b="1" dirty="0"/>
              <a:t>POTPUNO INTERAKTIVNO ISKUSTVO UPRAVLJANJA GRADKIM PRORAČUNOM</a:t>
            </a:r>
            <a:br>
              <a:rPr lang="en-US" dirty="0"/>
            </a:br>
            <a:r>
              <a:rPr lang="hr-HR" sz="1400" dirty="0">
                <a:solidFill>
                  <a:schemeClr val="accent2"/>
                </a:solidFill>
              </a:rPr>
              <a:t>Gradski budžet nadohvat ruke</a:t>
            </a:r>
            <a:r>
              <a:rPr lang="en-US" sz="1400" dirty="0">
                <a:solidFill>
                  <a:schemeClr val="accent2"/>
                </a:solidFill>
              </a:rPr>
              <a:t> </a:t>
            </a:r>
          </a:p>
          <a:p>
            <a:r>
              <a:rPr lang="hr-HR" dirty="0"/>
              <a:t>Bogatstvo sadržaja i mnoštvo funkcionalnosti čini </a:t>
            </a:r>
            <a:r>
              <a:rPr lang="en-US" dirty="0" err="1"/>
              <a:t>ovo</a:t>
            </a:r>
            <a:r>
              <a:rPr lang="hr-HR" dirty="0"/>
              <a:t> najnaprednijim sustavom participativnog budžetiranja koji se trenutno koristi u Hrvatskoj.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0" name="Title 19"/>
          <p:cNvSpPr>
            <a:spLocks noGrp="1"/>
          </p:cNvSpPr>
          <p:nvPr>
            <p:ph type="ctrTitle"/>
          </p:nvPr>
        </p:nvSpPr>
        <p:spPr>
          <a:xfrm>
            <a:off x="521027" y="320186"/>
            <a:ext cx="8101946" cy="87996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hr-HR" dirty="0">
                <a:latin typeface="+mj-lt"/>
              </a:rPr>
              <a:t>NAJNAPREDNIJI SUSTAV PARTICIPATIVNOG BUDŽETIRANJA U HRVATSKOJ</a:t>
            </a:r>
            <a:endParaRPr lang="en-US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>
          <a:xfrm>
            <a:off x="521026" y="994988"/>
            <a:ext cx="8089573" cy="304800"/>
          </a:xfrm>
        </p:spPr>
        <p:txBody>
          <a:bodyPr/>
          <a:lstStyle/>
          <a:p>
            <a:r>
              <a:rPr lang="hr-HR" dirty="0"/>
              <a:t>Najbolje ideje obično donose najbolje rezultate</a:t>
            </a:r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8CF5C87-A744-4C3C-BAB5-4BE9EA48BF1B}"/>
              </a:ext>
            </a:extLst>
          </p:cNvPr>
          <p:cNvGrpSpPr/>
          <p:nvPr/>
        </p:nvGrpSpPr>
        <p:grpSpPr>
          <a:xfrm>
            <a:off x="3657600" y="1123950"/>
            <a:ext cx="5271386" cy="3332076"/>
            <a:chOff x="3048000" y="1213150"/>
            <a:chExt cx="4065891" cy="2570076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B033095-670E-4A19-8BEE-1035925A08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8310" y="1391566"/>
              <a:ext cx="2810079" cy="1932545"/>
            </a:xfrm>
            <a:prstGeom prst="rect">
              <a:avLst/>
            </a:prstGeom>
          </p:spPr>
        </p:pic>
        <p:pic>
          <p:nvPicPr>
            <p:cNvPr id="28" name="Picture 3" descr="D:\Desain\IndoWebhouse\Indowebhouse\---- Graphicriver\1. Big Royal\Big Royal PowerPoint Template\Png Icon\lcd.png">
              <a:extLst>
                <a:ext uri="{FF2B5EF4-FFF2-40B4-BE49-F238E27FC236}">
                  <a16:creationId xmlns:a16="http://schemas.microsoft.com/office/drawing/2014/main" id="{598786F7-9FEC-4C9E-9D3A-B4AAF461BB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0" y="1213150"/>
              <a:ext cx="4065891" cy="2570076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18421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04" y="1047749"/>
            <a:ext cx="4673964" cy="2971801"/>
          </a:xfrm>
        </p:spPr>
      </p:pic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8A106855-E9CE-40C7-AA68-51F5F9EAE3B2}"/>
              </a:ext>
            </a:extLst>
          </p:cNvPr>
          <p:cNvSpPr txBox="1">
            <a:spLocks/>
          </p:cNvSpPr>
          <p:nvPr/>
        </p:nvSpPr>
        <p:spPr>
          <a:xfrm>
            <a:off x="6172200" y="1278502"/>
            <a:ext cx="2057400" cy="9122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6600" b="1" dirty="0">
                <a:solidFill>
                  <a:schemeClr val="accent2"/>
                </a:solidFill>
                <a:latin typeface="+mj-lt"/>
              </a:rPr>
              <a:t>357</a:t>
            </a:r>
            <a:endParaRPr lang="en-US" sz="5400" dirty="0">
              <a:latin typeface="+mj-lt"/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2C8C0D5-312C-40DA-8772-C613D5CFEDA6}"/>
              </a:ext>
            </a:extLst>
          </p:cNvPr>
          <p:cNvSpPr txBox="1">
            <a:spLocks/>
          </p:cNvSpPr>
          <p:nvPr/>
        </p:nvSpPr>
        <p:spPr>
          <a:xfrm>
            <a:off x="5610703" y="2190750"/>
            <a:ext cx="3152297" cy="3048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r-HR" sz="1600" b="1" dirty="0">
                <a:solidFill>
                  <a:schemeClr val="bg1"/>
                </a:solidFill>
              </a:rPr>
              <a:t>Gradskih proračuna</a:t>
            </a:r>
            <a:r>
              <a:rPr lang="en-US" sz="1600" b="1" dirty="0"/>
              <a:t> </a:t>
            </a:r>
            <a:r>
              <a:rPr lang="en-US" sz="1600" b="1" dirty="0">
                <a:solidFill>
                  <a:schemeClr val="accent2"/>
                </a:solidFill>
              </a:rPr>
              <a:t>k</a:t>
            </a:r>
            <a:r>
              <a:rPr lang="hr-HR" sz="1600" b="1" dirty="0">
                <a:solidFill>
                  <a:schemeClr val="accent2"/>
                </a:solidFill>
              </a:rPr>
              <a:t>reiranih od strane korisnika</a:t>
            </a:r>
            <a:r>
              <a:rPr lang="en-US" sz="1600" b="1" dirty="0">
                <a:solidFill>
                  <a:schemeClr val="accent2"/>
                </a:solidFill>
              </a:rPr>
              <a:t> u 2018.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B9FC5C5-C70D-43C1-8706-04D7322EBE6E}"/>
              </a:ext>
            </a:extLst>
          </p:cNvPr>
          <p:cNvSpPr txBox="1">
            <a:spLocks/>
          </p:cNvSpPr>
          <p:nvPr/>
        </p:nvSpPr>
        <p:spPr>
          <a:xfrm>
            <a:off x="5943600" y="2494282"/>
            <a:ext cx="2590800" cy="7193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6600" b="1" dirty="0">
                <a:solidFill>
                  <a:schemeClr val="accent2"/>
                </a:solidFill>
                <a:latin typeface="+mj-lt"/>
              </a:rPr>
              <a:t>91</a:t>
            </a:r>
            <a:r>
              <a:rPr lang="en-US" sz="6600" b="1" dirty="0">
                <a:solidFill>
                  <a:schemeClr val="accent2"/>
                </a:solidFill>
                <a:latin typeface="+mj-lt"/>
              </a:rPr>
              <a:t>%</a:t>
            </a:r>
            <a:endParaRPr lang="en-US" sz="5400" dirty="0">
              <a:latin typeface="+mj-lt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0032504-3BE3-439B-8DFA-E80CF1A576EB}"/>
              </a:ext>
            </a:extLst>
          </p:cNvPr>
          <p:cNvSpPr txBox="1">
            <a:spLocks/>
          </p:cNvSpPr>
          <p:nvPr/>
        </p:nvSpPr>
        <p:spPr>
          <a:xfrm>
            <a:off x="5638800" y="3213626"/>
            <a:ext cx="3124200" cy="80172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r-HR" b="1" dirty="0">
                <a:solidFill>
                  <a:schemeClr val="bg1"/>
                </a:solidFill>
              </a:rPr>
              <a:t>Odluka građana je direktno utjecalo na odluke vijeća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EA0D5A0-ACF5-4072-90DC-5201EC39DC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027" y="320186"/>
            <a:ext cx="8101946" cy="498964"/>
          </a:xfrm>
        </p:spPr>
        <p:txBody>
          <a:bodyPr/>
          <a:lstStyle/>
          <a:p>
            <a:r>
              <a:rPr lang="hr-HR" dirty="0">
                <a:latin typeface="+mj-lt"/>
              </a:rPr>
              <a:t>USPJEŠNA </a:t>
            </a:r>
            <a:r>
              <a:rPr lang="hr-HR" dirty="0">
                <a:solidFill>
                  <a:schemeClr val="accent2"/>
                </a:solidFill>
                <a:latin typeface="+mj-lt"/>
              </a:rPr>
              <a:t>PRIČA</a:t>
            </a:r>
            <a:endParaRPr lang="en-US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DDBECF06-61CE-43DB-8883-BC5A621BBCBE}"/>
              </a:ext>
            </a:extLst>
          </p:cNvPr>
          <p:cNvSpPr txBox="1">
            <a:spLocks/>
          </p:cNvSpPr>
          <p:nvPr/>
        </p:nvSpPr>
        <p:spPr>
          <a:xfrm>
            <a:off x="521026" y="626410"/>
            <a:ext cx="8089573" cy="304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200" dirty="0">
                <a:solidFill>
                  <a:schemeClr val="bg1"/>
                </a:solidFill>
              </a:rPr>
              <a:t>Što znači upravljanje transparentnim i otvorenim gradom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58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2_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  <a:effectLst/>
      </a:spPr>
      <a:bodyPr rtlCol="0" anchor="ctr"/>
      <a:lstStyle>
        <a:defPPr algn="ctr">
          <a:defRPr sz="1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5694</TotalTime>
  <Words>346</Words>
  <Application>Microsoft Office PowerPoint</Application>
  <PresentationFormat>On-screen Show (16:9)</PresentationFormat>
  <Paragraphs>67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Courier New</vt:lpstr>
      <vt:lpstr>Exo</vt:lpstr>
      <vt:lpstr>2_Office Theme</vt:lpstr>
      <vt:lpstr>PowerPoint Presentation</vt:lpstr>
      <vt:lpstr>GLAVNI RAZLOZI</vt:lpstr>
      <vt:lpstr>SPECIJALIZIRANE INTERNET STRANICE</vt:lpstr>
      <vt:lpstr>STRUKTURA WEB STRANICE</vt:lpstr>
      <vt:lpstr>ŠTO JE GRADSKI PRORAČUN?</vt:lpstr>
      <vt:lpstr>PREGLED PRIHODA/TROŠKOVA</vt:lpstr>
      <vt:lpstr>KAKO APLIKACIJA RADI?</vt:lpstr>
      <vt:lpstr>NAJNAPREDNIJI SUSTAV PARTICIPATIVNOG BUDŽETIRANJA U HRVATSKOJ</vt:lpstr>
      <vt:lpstr>USPJEŠNA PRIČA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Rogue</dc:creator>
  <cp:lastModifiedBy>Silvio Guček</cp:lastModifiedBy>
  <cp:revision>472</cp:revision>
  <cp:lastPrinted>2019-03-26T13:01:40Z</cp:lastPrinted>
  <dcterms:created xsi:type="dcterms:W3CDTF">2013-04-14T10:12:28Z</dcterms:created>
  <dcterms:modified xsi:type="dcterms:W3CDTF">2019-03-27T05:29:26Z</dcterms:modified>
</cp:coreProperties>
</file>